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44"/>
  </p:notesMasterIdLst>
  <p:sldIdLst>
    <p:sldId id="256" r:id="rId2"/>
    <p:sldId id="284" r:id="rId3"/>
    <p:sldId id="316" r:id="rId4"/>
    <p:sldId id="257" r:id="rId5"/>
    <p:sldId id="301" r:id="rId6"/>
    <p:sldId id="310" r:id="rId7"/>
    <p:sldId id="317" r:id="rId8"/>
    <p:sldId id="258" r:id="rId9"/>
    <p:sldId id="259" r:id="rId10"/>
    <p:sldId id="302" r:id="rId11"/>
    <p:sldId id="260" r:id="rId12"/>
    <p:sldId id="261" r:id="rId13"/>
    <p:sldId id="263" r:id="rId14"/>
    <p:sldId id="264" r:id="rId15"/>
    <p:sldId id="265" r:id="rId16"/>
    <p:sldId id="285" r:id="rId17"/>
    <p:sldId id="286" r:id="rId18"/>
    <p:sldId id="305" r:id="rId19"/>
    <p:sldId id="306" r:id="rId20"/>
    <p:sldId id="287" r:id="rId21"/>
    <p:sldId id="288" r:id="rId22"/>
    <p:sldId id="289" r:id="rId23"/>
    <p:sldId id="290" r:id="rId24"/>
    <p:sldId id="291" r:id="rId25"/>
    <p:sldId id="292" r:id="rId26"/>
    <p:sldId id="293" r:id="rId27"/>
    <p:sldId id="294" r:id="rId28"/>
    <p:sldId id="295" r:id="rId29"/>
    <p:sldId id="296" r:id="rId30"/>
    <p:sldId id="303" r:id="rId31"/>
    <p:sldId id="304" r:id="rId32"/>
    <p:sldId id="307" r:id="rId33"/>
    <p:sldId id="308" r:id="rId34"/>
    <p:sldId id="309" r:id="rId35"/>
    <p:sldId id="313" r:id="rId36"/>
    <p:sldId id="314" r:id="rId37"/>
    <p:sldId id="315" r:id="rId38"/>
    <p:sldId id="311" r:id="rId39"/>
    <p:sldId id="298" r:id="rId40"/>
    <p:sldId id="297" r:id="rId41"/>
    <p:sldId id="299" r:id="rId42"/>
    <p:sldId id="300" r:id="rId43"/>
  </p:sldIdLst>
  <p:sldSz cx="4610100" cy="3460750"/>
  <p:notesSz cx="4610100" cy="3460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89" autoAdjust="0"/>
  </p:normalViewPr>
  <p:slideViewPr>
    <p:cSldViewPr>
      <p:cViewPr varScale="1">
        <p:scale>
          <a:sx n="182" d="100"/>
          <a:sy n="182" d="100"/>
        </p:scale>
        <p:origin x="552" y="69"/>
      </p:cViewPr>
      <p:guideLst>
        <p:guide orient="horz" pos="2880"/>
        <p:guide pos="2160"/>
      </p:guideLst>
    </p:cSldViewPr>
  </p:slideViewPr>
  <p:notesTextViewPr>
    <p:cViewPr>
      <p:scale>
        <a:sx n="100" d="100"/>
        <a:sy n="100" d="100"/>
      </p:scale>
      <p:origin x="0" y="0"/>
    </p:cViewPr>
  </p:notesTextViewPr>
  <p:notesViewPr>
    <p:cSldViewPr>
      <p:cViewPr varScale="1">
        <p:scale>
          <a:sx n="219" d="100"/>
          <a:sy n="219" d="100"/>
        </p:scale>
        <p:origin x="2454" y="1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50C2EB-D858-4187-9298-E144759B8EF7}" type="doc">
      <dgm:prSet loTypeId="urn:microsoft.com/office/officeart/2005/8/layout/orgChart1" loCatId="hierarchy" qsTypeId="urn:microsoft.com/office/officeart/2005/8/quickstyle/simple5" qsCatId="simple" csTypeId="urn:microsoft.com/office/officeart/2005/8/colors/colorful3" csCatId="colorful" phldr="1"/>
      <dgm:spPr/>
      <dgm:t>
        <a:bodyPr/>
        <a:lstStyle/>
        <a:p>
          <a:endParaRPr lang="en-GB"/>
        </a:p>
      </dgm:t>
    </dgm:pt>
    <dgm:pt modelId="{2A1EEA3D-B333-447B-A28B-B1F8A9D5BCB2}">
      <dgm:prSet phldrT="[Text]" custT="1"/>
      <dgm:spPr/>
      <dgm:t>
        <a:bodyPr/>
        <a:lstStyle/>
        <a:p>
          <a:r>
            <a:rPr lang="en-GB" sz="1000" b="1">
              <a:latin typeface="Arial" panose="020B0604020202020204" pitchFamily="34" charset="0"/>
              <a:cs typeface="Arial" panose="020B0604020202020204" pitchFamily="34" charset="0"/>
            </a:rPr>
            <a:t>Structural Analysis</a:t>
          </a:r>
          <a:endParaRPr lang="en-GB" sz="1000" b="1" dirty="0">
            <a:latin typeface="Arial" panose="020B0604020202020204" pitchFamily="34" charset="0"/>
            <a:cs typeface="Arial" panose="020B0604020202020204" pitchFamily="34" charset="0"/>
          </a:endParaRPr>
        </a:p>
      </dgm:t>
    </dgm:pt>
    <dgm:pt modelId="{783776BB-40E1-4263-96B0-97FC6E6E942F}" type="parTrans" cxnId="{296C52A3-1936-4F51-9C8D-0FB4429899D5}">
      <dgm:prSet/>
      <dgm:spPr/>
      <dgm:t>
        <a:bodyPr/>
        <a:lstStyle/>
        <a:p>
          <a:endParaRPr lang="en-GB"/>
        </a:p>
      </dgm:t>
    </dgm:pt>
    <dgm:pt modelId="{E7E0E776-FA88-4D0B-B24F-177624C243D9}" type="sibTrans" cxnId="{296C52A3-1936-4F51-9C8D-0FB4429899D5}">
      <dgm:prSet/>
      <dgm:spPr/>
      <dgm:t>
        <a:bodyPr/>
        <a:lstStyle/>
        <a:p>
          <a:endParaRPr lang="en-GB"/>
        </a:p>
      </dgm:t>
    </dgm:pt>
    <dgm:pt modelId="{9DD7B60C-CA01-4059-B651-2A087E39262F}">
      <dgm:prSet phldrT="[Text]" custT="1"/>
      <dgm:spPr/>
      <dgm:t>
        <a:bodyPr/>
        <a:lstStyle/>
        <a:p>
          <a:r>
            <a:rPr lang="en-GB" sz="800" b="0" dirty="0">
              <a:latin typeface="Arial" panose="020B0604020202020204" pitchFamily="34" charset="0"/>
              <a:cs typeface="Arial" panose="020B0604020202020204" pitchFamily="34" charset="0"/>
            </a:rPr>
            <a:t>Analytical Methods</a:t>
          </a:r>
        </a:p>
      </dgm:t>
    </dgm:pt>
    <dgm:pt modelId="{B78414D8-466E-4A5A-9E86-7CB880F4AB58}" type="parTrans" cxnId="{D0AD5B00-447B-492E-9BED-382BD39FD677}">
      <dgm:prSet/>
      <dgm:spPr/>
      <dgm:t>
        <a:bodyPr/>
        <a:lstStyle/>
        <a:p>
          <a:endParaRPr lang="en-GB"/>
        </a:p>
      </dgm:t>
    </dgm:pt>
    <dgm:pt modelId="{BFA06D33-914F-420C-A13F-5C829DB4E31F}" type="sibTrans" cxnId="{D0AD5B00-447B-492E-9BED-382BD39FD677}">
      <dgm:prSet/>
      <dgm:spPr/>
      <dgm:t>
        <a:bodyPr/>
        <a:lstStyle/>
        <a:p>
          <a:endParaRPr lang="en-GB"/>
        </a:p>
      </dgm:t>
    </dgm:pt>
    <dgm:pt modelId="{9ABC2984-2DE7-4DE7-9D94-B7C1D001D028}">
      <dgm:prSet phldrT="[Text]" custT="1"/>
      <dgm:spPr/>
      <dgm:t>
        <a:bodyPr/>
        <a:lstStyle/>
        <a:p>
          <a:r>
            <a:rPr lang="en-GB" sz="800" b="0" dirty="0">
              <a:latin typeface="Arial" panose="020B0604020202020204" pitchFamily="34" charset="0"/>
              <a:cs typeface="Arial" panose="020B0604020202020204" pitchFamily="34" charset="0"/>
            </a:rPr>
            <a:t>Numerical Methods</a:t>
          </a:r>
        </a:p>
      </dgm:t>
    </dgm:pt>
    <dgm:pt modelId="{D73765CE-0CBB-4692-8963-FE3502F66103}" type="parTrans" cxnId="{D24825AA-FDFB-4393-B6C0-8E422FE8DD85}">
      <dgm:prSet/>
      <dgm:spPr/>
      <dgm:t>
        <a:bodyPr/>
        <a:lstStyle/>
        <a:p>
          <a:endParaRPr lang="en-GB"/>
        </a:p>
      </dgm:t>
    </dgm:pt>
    <dgm:pt modelId="{1B6D2070-5DA7-453E-B872-EAAEE8C7396E}" type="sibTrans" cxnId="{D24825AA-FDFB-4393-B6C0-8E422FE8DD85}">
      <dgm:prSet/>
      <dgm:spPr/>
      <dgm:t>
        <a:bodyPr/>
        <a:lstStyle/>
        <a:p>
          <a:endParaRPr lang="en-GB"/>
        </a:p>
      </dgm:t>
    </dgm:pt>
    <dgm:pt modelId="{4D781A32-A16A-469A-B568-173ECAB5C5FC}">
      <dgm:prSet phldrT="[Text]" custT="1"/>
      <dgm:spPr/>
      <dgm:t>
        <a:bodyPr/>
        <a:lstStyle/>
        <a:p>
          <a:r>
            <a:rPr lang="en-GB" sz="800" b="0" dirty="0">
              <a:latin typeface="Arial" panose="020B0604020202020204" pitchFamily="34" charset="0"/>
              <a:cs typeface="Arial" panose="020B0604020202020204" pitchFamily="34" charset="0"/>
            </a:rPr>
            <a:t>Matrix Methods</a:t>
          </a:r>
        </a:p>
      </dgm:t>
    </dgm:pt>
    <dgm:pt modelId="{B8312CFA-1A8C-456D-875E-A4FDF1883990}" type="parTrans" cxnId="{28E0B521-AC72-49AB-AC1F-027915219923}">
      <dgm:prSet/>
      <dgm:spPr/>
      <dgm:t>
        <a:bodyPr/>
        <a:lstStyle/>
        <a:p>
          <a:endParaRPr lang="en-GB"/>
        </a:p>
      </dgm:t>
    </dgm:pt>
    <dgm:pt modelId="{5F420A20-2631-4DDF-A4CE-F5DC59A4E924}" type="sibTrans" cxnId="{28E0B521-AC72-49AB-AC1F-027915219923}">
      <dgm:prSet/>
      <dgm:spPr/>
      <dgm:t>
        <a:bodyPr/>
        <a:lstStyle/>
        <a:p>
          <a:endParaRPr lang="en-GB"/>
        </a:p>
      </dgm:t>
    </dgm:pt>
    <dgm:pt modelId="{1FB2933D-1F2F-41EC-9241-846D6EEDB3B6}">
      <dgm:prSet phldrT="[Text]" custT="1"/>
      <dgm:spPr/>
      <dgm:t>
        <a:bodyPr/>
        <a:lstStyle/>
        <a:p>
          <a:r>
            <a:rPr lang="en-GB" sz="700" b="0" dirty="0">
              <a:latin typeface="Arial" panose="020B0604020202020204" pitchFamily="34" charset="0"/>
              <a:cs typeface="Arial" panose="020B0604020202020204" pitchFamily="34" charset="0"/>
            </a:rPr>
            <a:t>Direct integration method</a:t>
          </a:r>
        </a:p>
      </dgm:t>
    </dgm:pt>
    <dgm:pt modelId="{6754227D-E0A4-4111-BEDB-CA24DCA6BB37}" type="parTrans" cxnId="{CC9710D0-0FAC-43C4-A70C-9DEAF3431083}">
      <dgm:prSet/>
      <dgm:spPr/>
      <dgm:t>
        <a:bodyPr/>
        <a:lstStyle/>
        <a:p>
          <a:endParaRPr lang="en-GB"/>
        </a:p>
      </dgm:t>
    </dgm:pt>
    <dgm:pt modelId="{21A17CD8-7D2B-44C6-9888-26FE594F742C}" type="sibTrans" cxnId="{CC9710D0-0FAC-43C4-A70C-9DEAF3431083}">
      <dgm:prSet/>
      <dgm:spPr/>
      <dgm:t>
        <a:bodyPr/>
        <a:lstStyle/>
        <a:p>
          <a:endParaRPr lang="en-GB"/>
        </a:p>
      </dgm:t>
    </dgm:pt>
    <dgm:pt modelId="{5075E825-C58B-4228-9BE9-61E3D1F67B74}">
      <dgm:prSet phldrT="[Text]" custT="1"/>
      <dgm:spPr/>
      <dgm:t>
        <a:bodyPr/>
        <a:lstStyle/>
        <a:p>
          <a:r>
            <a:rPr lang="en-GB" sz="700" b="0" dirty="0">
              <a:latin typeface="Arial" panose="020B0604020202020204" pitchFamily="34" charset="0"/>
              <a:cs typeface="Arial" panose="020B0604020202020204" pitchFamily="34" charset="0"/>
            </a:rPr>
            <a:t>Singularity functions method …</a:t>
          </a:r>
        </a:p>
      </dgm:t>
    </dgm:pt>
    <dgm:pt modelId="{256ACF71-C8FB-49F4-BCFA-626B3B6DFE83}" type="parTrans" cxnId="{8475ADC5-6A42-43F8-B00E-5C864FEB22AD}">
      <dgm:prSet/>
      <dgm:spPr/>
      <dgm:t>
        <a:bodyPr/>
        <a:lstStyle/>
        <a:p>
          <a:endParaRPr lang="en-GB"/>
        </a:p>
      </dgm:t>
    </dgm:pt>
    <dgm:pt modelId="{24EA38E9-3064-4169-AC81-93E595EDB8BF}" type="sibTrans" cxnId="{8475ADC5-6A42-43F8-B00E-5C864FEB22AD}">
      <dgm:prSet/>
      <dgm:spPr/>
      <dgm:t>
        <a:bodyPr/>
        <a:lstStyle/>
        <a:p>
          <a:endParaRPr lang="en-GB"/>
        </a:p>
      </dgm:t>
    </dgm:pt>
    <dgm:pt modelId="{42EF9986-3F47-44CE-A07D-42667F75A18D}">
      <dgm:prSet phldrT="[Text]" custT="1"/>
      <dgm:spPr/>
      <dgm:t>
        <a:bodyPr/>
        <a:lstStyle/>
        <a:p>
          <a:r>
            <a:rPr lang="en-GB" sz="700" b="0" dirty="0">
              <a:latin typeface="Arial" panose="020B0604020202020204" pitchFamily="34" charset="0"/>
              <a:cs typeface="Arial" panose="020B0604020202020204" pitchFamily="34" charset="0"/>
            </a:rPr>
            <a:t>Finite Element Analysis</a:t>
          </a:r>
        </a:p>
      </dgm:t>
    </dgm:pt>
    <dgm:pt modelId="{6CFB8399-CB2A-4AA6-8698-FCAEAAA03436}" type="parTrans" cxnId="{3E27664E-CDF2-45BC-BE92-FDD22DEA1F3E}">
      <dgm:prSet/>
      <dgm:spPr/>
      <dgm:t>
        <a:bodyPr/>
        <a:lstStyle/>
        <a:p>
          <a:endParaRPr lang="en-GB"/>
        </a:p>
      </dgm:t>
    </dgm:pt>
    <dgm:pt modelId="{C749AB94-F509-4A8B-B0B7-5EE065CF8729}" type="sibTrans" cxnId="{3E27664E-CDF2-45BC-BE92-FDD22DEA1F3E}">
      <dgm:prSet/>
      <dgm:spPr/>
      <dgm:t>
        <a:bodyPr/>
        <a:lstStyle/>
        <a:p>
          <a:endParaRPr lang="en-GB"/>
        </a:p>
      </dgm:t>
    </dgm:pt>
    <dgm:pt modelId="{0880FDE2-222B-4D64-A371-FA75A46ED398}">
      <dgm:prSet phldrT="[Text]" custT="1"/>
      <dgm:spPr/>
      <dgm:t>
        <a:bodyPr/>
        <a:lstStyle/>
        <a:p>
          <a:r>
            <a:rPr lang="en-GB" sz="700" b="0" dirty="0">
              <a:latin typeface="Arial" panose="020B0604020202020204" pitchFamily="34" charset="0"/>
              <a:cs typeface="Arial" panose="020B0604020202020204" pitchFamily="34" charset="0"/>
            </a:rPr>
            <a:t>Finite Strip Analysis</a:t>
          </a:r>
        </a:p>
      </dgm:t>
    </dgm:pt>
    <dgm:pt modelId="{5FE98B1A-9FFB-4908-93DB-41B037E98661}" type="parTrans" cxnId="{0BED2565-9178-43BA-A6BD-14067AE1BBD3}">
      <dgm:prSet/>
      <dgm:spPr/>
      <dgm:t>
        <a:bodyPr/>
        <a:lstStyle/>
        <a:p>
          <a:endParaRPr lang="en-GB"/>
        </a:p>
      </dgm:t>
    </dgm:pt>
    <dgm:pt modelId="{D1D48EC9-D710-4EBB-A6DB-1806B35D1D7A}" type="sibTrans" cxnId="{0BED2565-9178-43BA-A6BD-14067AE1BBD3}">
      <dgm:prSet/>
      <dgm:spPr/>
      <dgm:t>
        <a:bodyPr/>
        <a:lstStyle/>
        <a:p>
          <a:endParaRPr lang="en-GB"/>
        </a:p>
      </dgm:t>
    </dgm:pt>
    <dgm:pt modelId="{52EC6B69-D5A7-415E-ACFB-1E8224E874CB}">
      <dgm:prSet phldrT="[Text]" custT="1"/>
      <dgm:spPr/>
      <dgm:t>
        <a:bodyPr/>
        <a:lstStyle/>
        <a:p>
          <a:r>
            <a:rPr lang="en-GB" sz="800" b="0" dirty="0">
              <a:latin typeface="Arial" panose="020B0604020202020204" pitchFamily="34" charset="0"/>
              <a:cs typeface="Arial" panose="020B0604020202020204" pitchFamily="34" charset="0"/>
            </a:rPr>
            <a:t>Semi-Analytical Methods (Numerical-Analytical)</a:t>
          </a:r>
        </a:p>
      </dgm:t>
    </dgm:pt>
    <dgm:pt modelId="{56A46161-B928-4563-84EA-562A35F0F8D3}" type="parTrans" cxnId="{F6E34D90-6B6A-42AF-A40F-3391A5865D10}">
      <dgm:prSet/>
      <dgm:spPr/>
      <dgm:t>
        <a:bodyPr/>
        <a:lstStyle/>
        <a:p>
          <a:endParaRPr lang="en-GB"/>
        </a:p>
      </dgm:t>
    </dgm:pt>
    <dgm:pt modelId="{8FD4E434-C53E-4F81-8832-093E75F4D3B5}" type="sibTrans" cxnId="{F6E34D90-6B6A-42AF-A40F-3391A5865D10}">
      <dgm:prSet/>
      <dgm:spPr/>
      <dgm:t>
        <a:bodyPr/>
        <a:lstStyle/>
        <a:p>
          <a:endParaRPr lang="en-GB"/>
        </a:p>
      </dgm:t>
    </dgm:pt>
    <dgm:pt modelId="{0AD8E88E-514B-49AD-9203-C962E980D486}">
      <dgm:prSet phldrT="[Text]" custT="1"/>
      <dgm:spPr/>
      <dgm:t>
        <a:bodyPr/>
        <a:lstStyle/>
        <a:p>
          <a:r>
            <a:rPr lang="en-GB" sz="800" b="0" dirty="0">
              <a:latin typeface="Arial" panose="020B0604020202020204" pitchFamily="34" charset="0"/>
              <a:cs typeface="Arial" panose="020B0604020202020204" pitchFamily="34" charset="0"/>
            </a:rPr>
            <a:t>Energy Methods</a:t>
          </a:r>
        </a:p>
      </dgm:t>
    </dgm:pt>
    <dgm:pt modelId="{56B6A31A-1EDB-4A51-921B-0A68E39CF572}" type="parTrans" cxnId="{6421E50B-1B41-4FA7-AC14-CC80E53FC554}">
      <dgm:prSet/>
      <dgm:spPr/>
      <dgm:t>
        <a:bodyPr/>
        <a:lstStyle/>
        <a:p>
          <a:endParaRPr lang="en-GB"/>
        </a:p>
      </dgm:t>
    </dgm:pt>
    <dgm:pt modelId="{D15FBEE5-11D8-4C09-8AA4-FA0350882073}" type="sibTrans" cxnId="{6421E50B-1B41-4FA7-AC14-CC80E53FC554}">
      <dgm:prSet/>
      <dgm:spPr/>
      <dgm:t>
        <a:bodyPr/>
        <a:lstStyle/>
        <a:p>
          <a:endParaRPr lang="en-GB"/>
        </a:p>
      </dgm:t>
    </dgm:pt>
    <dgm:pt modelId="{B7794CB2-8A4E-47CB-9284-3E0ED5A0D43E}">
      <dgm:prSet phldrT="[Text]" custT="1"/>
      <dgm:spPr/>
      <dgm:t>
        <a:bodyPr/>
        <a:lstStyle/>
        <a:p>
          <a:r>
            <a:rPr lang="en-GB" sz="700" b="0" dirty="0" err="1">
              <a:latin typeface="Arial" panose="020B0604020202020204" pitchFamily="34" charset="0"/>
              <a:cs typeface="Arial" panose="020B0604020202020204" pitchFamily="34" charset="0"/>
            </a:rPr>
            <a:t>Castigliano’s</a:t>
          </a:r>
          <a:endParaRPr lang="en-GB" sz="700" b="0" dirty="0">
            <a:latin typeface="Arial" panose="020B0604020202020204" pitchFamily="34" charset="0"/>
            <a:cs typeface="Arial" panose="020B0604020202020204" pitchFamily="34" charset="0"/>
          </a:endParaRPr>
        </a:p>
      </dgm:t>
    </dgm:pt>
    <dgm:pt modelId="{897E0CB3-FEDA-4AED-B392-143E6FEC23E1}" type="parTrans" cxnId="{32C6AFE2-3338-4093-9FDF-1406CCE7F6B3}">
      <dgm:prSet/>
      <dgm:spPr/>
      <dgm:t>
        <a:bodyPr/>
        <a:lstStyle/>
        <a:p>
          <a:endParaRPr lang="en-GB"/>
        </a:p>
      </dgm:t>
    </dgm:pt>
    <dgm:pt modelId="{61B267E2-8E3D-4A61-994B-D7163A9573F5}" type="sibTrans" cxnId="{32C6AFE2-3338-4093-9FDF-1406CCE7F6B3}">
      <dgm:prSet/>
      <dgm:spPr/>
      <dgm:t>
        <a:bodyPr/>
        <a:lstStyle/>
        <a:p>
          <a:endParaRPr lang="en-GB"/>
        </a:p>
      </dgm:t>
    </dgm:pt>
    <dgm:pt modelId="{18CE7C9D-0591-4E39-A558-C5889EC73589}">
      <dgm:prSet phldrT="[Text]" custT="1"/>
      <dgm:spPr/>
      <dgm:t>
        <a:bodyPr/>
        <a:lstStyle/>
        <a:p>
          <a:r>
            <a:rPr lang="en-GB" sz="700" b="0" dirty="0">
              <a:latin typeface="Arial" panose="020B0604020202020204" pitchFamily="34" charset="0"/>
              <a:cs typeface="Arial" panose="020B0604020202020204" pitchFamily="34" charset="0"/>
            </a:rPr>
            <a:t>Unit load …</a:t>
          </a:r>
        </a:p>
      </dgm:t>
    </dgm:pt>
    <dgm:pt modelId="{9CB3A6DF-9A8C-433A-9DF4-B5DAD96AB79B}" type="parTrans" cxnId="{BA841A0D-1A5D-4045-B9FE-392B6489C875}">
      <dgm:prSet/>
      <dgm:spPr/>
      <dgm:t>
        <a:bodyPr/>
        <a:lstStyle/>
        <a:p>
          <a:endParaRPr lang="en-GB"/>
        </a:p>
      </dgm:t>
    </dgm:pt>
    <dgm:pt modelId="{4425FF0B-74A8-42F1-ABD3-0F979888B5A4}" type="sibTrans" cxnId="{BA841A0D-1A5D-4045-B9FE-392B6489C875}">
      <dgm:prSet/>
      <dgm:spPr/>
      <dgm:t>
        <a:bodyPr/>
        <a:lstStyle/>
        <a:p>
          <a:endParaRPr lang="en-GB"/>
        </a:p>
      </dgm:t>
    </dgm:pt>
    <dgm:pt modelId="{CB6E767E-F8CE-41D6-BA82-56FF591DC685}">
      <dgm:prSet phldrT="[Text]" custT="1"/>
      <dgm:spPr/>
      <dgm:t>
        <a:bodyPr/>
        <a:lstStyle/>
        <a:p>
          <a:r>
            <a:rPr lang="en-GB" sz="700" b="0" dirty="0" err="1">
              <a:latin typeface="Arial" panose="020B0604020202020204" pitchFamily="34" charset="0"/>
              <a:cs typeface="Arial" panose="020B0604020202020204" pitchFamily="34" charset="0"/>
            </a:rPr>
            <a:t>Isogeometric</a:t>
          </a:r>
          <a:r>
            <a:rPr lang="en-GB" sz="700" b="0" dirty="0">
              <a:latin typeface="Arial" panose="020B0604020202020204" pitchFamily="34" charset="0"/>
              <a:cs typeface="Arial" panose="020B0604020202020204" pitchFamily="34" charset="0"/>
            </a:rPr>
            <a:t> Analysis</a:t>
          </a:r>
        </a:p>
      </dgm:t>
    </dgm:pt>
    <dgm:pt modelId="{A55186F9-B72A-45AE-B120-58D468FCD67C}" type="parTrans" cxnId="{C7AE9C71-191E-4514-897F-A3FBB8DA41FD}">
      <dgm:prSet/>
      <dgm:spPr/>
      <dgm:t>
        <a:bodyPr/>
        <a:lstStyle/>
        <a:p>
          <a:endParaRPr lang="en-US"/>
        </a:p>
      </dgm:t>
    </dgm:pt>
    <dgm:pt modelId="{D80B60E5-B23C-497F-B4B6-1BCFD97CDC38}" type="sibTrans" cxnId="{C7AE9C71-191E-4514-897F-A3FBB8DA41FD}">
      <dgm:prSet/>
      <dgm:spPr/>
      <dgm:t>
        <a:bodyPr/>
        <a:lstStyle/>
        <a:p>
          <a:endParaRPr lang="en-US"/>
        </a:p>
      </dgm:t>
    </dgm:pt>
    <dgm:pt modelId="{C767CED1-1809-4BC9-B2F4-2A4BA698A353}" type="pres">
      <dgm:prSet presAssocID="{4850C2EB-D858-4187-9298-E144759B8EF7}" presName="hierChild1" presStyleCnt="0">
        <dgm:presLayoutVars>
          <dgm:orgChart val="1"/>
          <dgm:chPref val="1"/>
          <dgm:dir/>
          <dgm:animOne val="branch"/>
          <dgm:animLvl val="lvl"/>
          <dgm:resizeHandles/>
        </dgm:presLayoutVars>
      </dgm:prSet>
      <dgm:spPr/>
    </dgm:pt>
    <dgm:pt modelId="{A0563284-1D90-43CC-A995-7D1A595EB5BF}" type="pres">
      <dgm:prSet presAssocID="{2A1EEA3D-B333-447B-A28B-B1F8A9D5BCB2}" presName="hierRoot1" presStyleCnt="0">
        <dgm:presLayoutVars>
          <dgm:hierBranch val="init"/>
        </dgm:presLayoutVars>
      </dgm:prSet>
      <dgm:spPr/>
    </dgm:pt>
    <dgm:pt modelId="{9921E5F5-1D90-4993-9E9E-50E68BFC72DB}" type="pres">
      <dgm:prSet presAssocID="{2A1EEA3D-B333-447B-A28B-B1F8A9D5BCB2}" presName="rootComposite1" presStyleCnt="0"/>
      <dgm:spPr/>
    </dgm:pt>
    <dgm:pt modelId="{90D2DF04-6506-4F4D-A300-22C8286A68FD}" type="pres">
      <dgm:prSet presAssocID="{2A1EEA3D-B333-447B-A28B-B1F8A9D5BCB2}" presName="rootText1" presStyleLbl="node0" presStyleIdx="0" presStyleCnt="1" custScaleX="137629" custScaleY="129863">
        <dgm:presLayoutVars>
          <dgm:chPref val="3"/>
        </dgm:presLayoutVars>
      </dgm:prSet>
      <dgm:spPr/>
    </dgm:pt>
    <dgm:pt modelId="{0E956F80-EADC-46D4-896C-445587326856}" type="pres">
      <dgm:prSet presAssocID="{2A1EEA3D-B333-447B-A28B-B1F8A9D5BCB2}" presName="rootConnector1" presStyleLbl="node1" presStyleIdx="0" presStyleCnt="0"/>
      <dgm:spPr/>
    </dgm:pt>
    <dgm:pt modelId="{2484D5F8-4173-42FB-AA3F-9A61ED249D21}" type="pres">
      <dgm:prSet presAssocID="{2A1EEA3D-B333-447B-A28B-B1F8A9D5BCB2}" presName="hierChild2" presStyleCnt="0"/>
      <dgm:spPr/>
    </dgm:pt>
    <dgm:pt modelId="{E1DB602F-6E78-4D1B-BD74-BB087BE4A526}" type="pres">
      <dgm:prSet presAssocID="{B78414D8-466E-4A5A-9E86-7CB880F4AB58}" presName="Name37" presStyleLbl="parChTrans1D2" presStyleIdx="0" presStyleCnt="5"/>
      <dgm:spPr/>
    </dgm:pt>
    <dgm:pt modelId="{1F3100FD-A0E5-4C6E-8DCA-CE8C8B284A28}" type="pres">
      <dgm:prSet presAssocID="{9DD7B60C-CA01-4059-B651-2A087E39262F}" presName="hierRoot2" presStyleCnt="0">
        <dgm:presLayoutVars>
          <dgm:hierBranch val="init"/>
        </dgm:presLayoutVars>
      </dgm:prSet>
      <dgm:spPr/>
    </dgm:pt>
    <dgm:pt modelId="{97D8FD52-1FB5-4ACD-98A2-7DB787D403FF}" type="pres">
      <dgm:prSet presAssocID="{9DD7B60C-CA01-4059-B651-2A087E39262F}" presName="rootComposite" presStyleCnt="0"/>
      <dgm:spPr/>
    </dgm:pt>
    <dgm:pt modelId="{22F631EB-8947-4073-80A7-6A470AE8D4D7}" type="pres">
      <dgm:prSet presAssocID="{9DD7B60C-CA01-4059-B651-2A087E39262F}" presName="rootText" presStyleLbl="node2" presStyleIdx="0" presStyleCnt="5">
        <dgm:presLayoutVars>
          <dgm:chPref val="3"/>
        </dgm:presLayoutVars>
      </dgm:prSet>
      <dgm:spPr/>
    </dgm:pt>
    <dgm:pt modelId="{26A8289A-8CE6-40B6-9004-C0ACA78F755D}" type="pres">
      <dgm:prSet presAssocID="{9DD7B60C-CA01-4059-B651-2A087E39262F}" presName="rootConnector" presStyleLbl="node2" presStyleIdx="0" presStyleCnt="5"/>
      <dgm:spPr/>
    </dgm:pt>
    <dgm:pt modelId="{ACD1BDBE-F64C-4613-B0B8-07BB4D3B6BF7}" type="pres">
      <dgm:prSet presAssocID="{9DD7B60C-CA01-4059-B651-2A087E39262F}" presName="hierChild4" presStyleCnt="0"/>
      <dgm:spPr/>
    </dgm:pt>
    <dgm:pt modelId="{93C1F67D-E64C-4E9F-91E1-BAF9EF267910}" type="pres">
      <dgm:prSet presAssocID="{6754227D-E0A4-4111-BEDB-CA24DCA6BB37}" presName="Name37" presStyleLbl="parChTrans1D3" presStyleIdx="0" presStyleCnt="7"/>
      <dgm:spPr/>
    </dgm:pt>
    <dgm:pt modelId="{240271C0-7293-47F5-AD64-B3C3D81FBFC0}" type="pres">
      <dgm:prSet presAssocID="{1FB2933D-1F2F-41EC-9241-846D6EEDB3B6}" presName="hierRoot2" presStyleCnt="0">
        <dgm:presLayoutVars>
          <dgm:hierBranch val="init"/>
        </dgm:presLayoutVars>
      </dgm:prSet>
      <dgm:spPr/>
    </dgm:pt>
    <dgm:pt modelId="{919CB90B-72C0-4152-A5BC-1270C81D1A2E}" type="pres">
      <dgm:prSet presAssocID="{1FB2933D-1F2F-41EC-9241-846D6EEDB3B6}" presName="rootComposite" presStyleCnt="0"/>
      <dgm:spPr/>
    </dgm:pt>
    <dgm:pt modelId="{CB5A47EB-C47E-43A3-8DB2-90F75F24B658}" type="pres">
      <dgm:prSet presAssocID="{1FB2933D-1F2F-41EC-9241-846D6EEDB3B6}" presName="rootText" presStyleLbl="node3" presStyleIdx="0" presStyleCnt="7" custScaleX="156613">
        <dgm:presLayoutVars>
          <dgm:chPref val="3"/>
        </dgm:presLayoutVars>
      </dgm:prSet>
      <dgm:spPr/>
    </dgm:pt>
    <dgm:pt modelId="{DC84B31E-48C0-4738-9753-71ED9A206C08}" type="pres">
      <dgm:prSet presAssocID="{1FB2933D-1F2F-41EC-9241-846D6EEDB3B6}" presName="rootConnector" presStyleLbl="node3" presStyleIdx="0" presStyleCnt="7"/>
      <dgm:spPr/>
    </dgm:pt>
    <dgm:pt modelId="{F8009796-55E9-4DDC-BDC8-E19071E585D6}" type="pres">
      <dgm:prSet presAssocID="{1FB2933D-1F2F-41EC-9241-846D6EEDB3B6}" presName="hierChild4" presStyleCnt="0"/>
      <dgm:spPr/>
    </dgm:pt>
    <dgm:pt modelId="{A22FABDC-57FF-4842-8D52-53A87BD968DF}" type="pres">
      <dgm:prSet presAssocID="{1FB2933D-1F2F-41EC-9241-846D6EEDB3B6}" presName="hierChild5" presStyleCnt="0"/>
      <dgm:spPr/>
    </dgm:pt>
    <dgm:pt modelId="{67512C58-4228-4307-A05B-C6BDAB21015A}" type="pres">
      <dgm:prSet presAssocID="{256ACF71-C8FB-49F4-BCFA-626B3B6DFE83}" presName="Name37" presStyleLbl="parChTrans1D3" presStyleIdx="1" presStyleCnt="7"/>
      <dgm:spPr/>
    </dgm:pt>
    <dgm:pt modelId="{5BCE9A98-CA39-41C4-89EF-F16F09CF899B}" type="pres">
      <dgm:prSet presAssocID="{5075E825-C58B-4228-9BE9-61E3D1F67B74}" presName="hierRoot2" presStyleCnt="0">
        <dgm:presLayoutVars>
          <dgm:hierBranch val="init"/>
        </dgm:presLayoutVars>
      </dgm:prSet>
      <dgm:spPr/>
    </dgm:pt>
    <dgm:pt modelId="{2A87A009-E318-492F-87D0-4B88675B432F}" type="pres">
      <dgm:prSet presAssocID="{5075E825-C58B-4228-9BE9-61E3D1F67B74}" presName="rootComposite" presStyleCnt="0"/>
      <dgm:spPr/>
    </dgm:pt>
    <dgm:pt modelId="{F52CEBC2-E56C-49E2-9802-F326845C1F48}" type="pres">
      <dgm:prSet presAssocID="{5075E825-C58B-4228-9BE9-61E3D1F67B74}" presName="rootText" presStyleLbl="node3" presStyleIdx="1" presStyleCnt="7" custScaleX="194423">
        <dgm:presLayoutVars>
          <dgm:chPref val="3"/>
        </dgm:presLayoutVars>
      </dgm:prSet>
      <dgm:spPr/>
    </dgm:pt>
    <dgm:pt modelId="{64263F42-65FC-43BF-BBD9-761B4CEEBB6D}" type="pres">
      <dgm:prSet presAssocID="{5075E825-C58B-4228-9BE9-61E3D1F67B74}" presName="rootConnector" presStyleLbl="node3" presStyleIdx="1" presStyleCnt="7"/>
      <dgm:spPr/>
    </dgm:pt>
    <dgm:pt modelId="{B25EFA07-151A-4734-8876-2B52AABF8008}" type="pres">
      <dgm:prSet presAssocID="{5075E825-C58B-4228-9BE9-61E3D1F67B74}" presName="hierChild4" presStyleCnt="0"/>
      <dgm:spPr/>
    </dgm:pt>
    <dgm:pt modelId="{7836A476-0F29-455D-B73E-DD284692E23D}" type="pres">
      <dgm:prSet presAssocID="{5075E825-C58B-4228-9BE9-61E3D1F67B74}" presName="hierChild5" presStyleCnt="0"/>
      <dgm:spPr/>
    </dgm:pt>
    <dgm:pt modelId="{FB64F4D2-F09E-4C3A-A2B3-950BAB853335}" type="pres">
      <dgm:prSet presAssocID="{9DD7B60C-CA01-4059-B651-2A087E39262F}" presName="hierChild5" presStyleCnt="0"/>
      <dgm:spPr/>
    </dgm:pt>
    <dgm:pt modelId="{D1C2873E-46EB-4D76-9036-9D038010C5F9}" type="pres">
      <dgm:prSet presAssocID="{B8312CFA-1A8C-456D-875E-A4FDF1883990}" presName="Name37" presStyleLbl="parChTrans1D2" presStyleIdx="1" presStyleCnt="5"/>
      <dgm:spPr/>
    </dgm:pt>
    <dgm:pt modelId="{DDF8316D-5420-4DAF-99BB-81A82102BF2E}" type="pres">
      <dgm:prSet presAssocID="{4D781A32-A16A-469A-B568-173ECAB5C5FC}" presName="hierRoot2" presStyleCnt="0">
        <dgm:presLayoutVars>
          <dgm:hierBranch val="init"/>
        </dgm:presLayoutVars>
      </dgm:prSet>
      <dgm:spPr/>
    </dgm:pt>
    <dgm:pt modelId="{0931255B-FC2D-4EC4-AE7E-91A5C27DF65C}" type="pres">
      <dgm:prSet presAssocID="{4D781A32-A16A-469A-B568-173ECAB5C5FC}" presName="rootComposite" presStyleCnt="0"/>
      <dgm:spPr/>
    </dgm:pt>
    <dgm:pt modelId="{2442F857-6915-4295-8EDF-BD8B36C98756}" type="pres">
      <dgm:prSet presAssocID="{4D781A32-A16A-469A-B568-173ECAB5C5FC}" presName="rootText" presStyleLbl="node2" presStyleIdx="1" presStyleCnt="5">
        <dgm:presLayoutVars>
          <dgm:chPref val="3"/>
        </dgm:presLayoutVars>
      </dgm:prSet>
      <dgm:spPr/>
    </dgm:pt>
    <dgm:pt modelId="{53B9E7D0-DFEF-41A5-A94C-E322716F7B28}" type="pres">
      <dgm:prSet presAssocID="{4D781A32-A16A-469A-B568-173ECAB5C5FC}" presName="rootConnector" presStyleLbl="node2" presStyleIdx="1" presStyleCnt="5"/>
      <dgm:spPr/>
    </dgm:pt>
    <dgm:pt modelId="{E202A8D4-2105-4083-90FE-85200A2B7E7B}" type="pres">
      <dgm:prSet presAssocID="{4D781A32-A16A-469A-B568-173ECAB5C5FC}" presName="hierChild4" presStyleCnt="0"/>
      <dgm:spPr/>
    </dgm:pt>
    <dgm:pt modelId="{8B9F8FDB-0E73-4580-ABFF-6065C4D039CC}" type="pres">
      <dgm:prSet presAssocID="{4D781A32-A16A-469A-B568-173ECAB5C5FC}" presName="hierChild5" presStyleCnt="0"/>
      <dgm:spPr/>
    </dgm:pt>
    <dgm:pt modelId="{5BF00922-AEA5-43E4-814C-05C42B97DD1B}" type="pres">
      <dgm:prSet presAssocID="{56B6A31A-1EDB-4A51-921B-0A68E39CF572}" presName="Name37" presStyleLbl="parChTrans1D2" presStyleIdx="2" presStyleCnt="5"/>
      <dgm:spPr/>
    </dgm:pt>
    <dgm:pt modelId="{E7E3CC9A-FBE0-481A-B9C9-8F08FFC784FA}" type="pres">
      <dgm:prSet presAssocID="{0AD8E88E-514B-49AD-9203-C962E980D486}" presName="hierRoot2" presStyleCnt="0">
        <dgm:presLayoutVars>
          <dgm:hierBranch val="init"/>
        </dgm:presLayoutVars>
      </dgm:prSet>
      <dgm:spPr/>
    </dgm:pt>
    <dgm:pt modelId="{A0D2B1EC-9BA7-4185-BAB4-9345F96C4B8C}" type="pres">
      <dgm:prSet presAssocID="{0AD8E88E-514B-49AD-9203-C962E980D486}" presName="rootComposite" presStyleCnt="0"/>
      <dgm:spPr/>
    </dgm:pt>
    <dgm:pt modelId="{6FDAF4B0-D1ED-482B-92EB-62C8AB90BF3E}" type="pres">
      <dgm:prSet presAssocID="{0AD8E88E-514B-49AD-9203-C962E980D486}" presName="rootText" presStyleLbl="node2" presStyleIdx="2" presStyleCnt="5">
        <dgm:presLayoutVars>
          <dgm:chPref val="3"/>
        </dgm:presLayoutVars>
      </dgm:prSet>
      <dgm:spPr/>
    </dgm:pt>
    <dgm:pt modelId="{E28EFB9A-DB04-4622-B13C-32539D772AF2}" type="pres">
      <dgm:prSet presAssocID="{0AD8E88E-514B-49AD-9203-C962E980D486}" presName="rootConnector" presStyleLbl="node2" presStyleIdx="2" presStyleCnt="5"/>
      <dgm:spPr/>
    </dgm:pt>
    <dgm:pt modelId="{A8387B98-5C94-4FEA-B319-7FCFECA80643}" type="pres">
      <dgm:prSet presAssocID="{0AD8E88E-514B-49AD-9203-C962E980D486}" presName="hierChild4" presStyleCnt="0"/>
      <dgm:spPr/>
    </dgm:pt>
    <dgm:pt modelId="{14CF1FA8-5E19-4DF1-8436-790085E7DC69}" type="pres">
      <dgm:prSet presAssocID="{897E0CB3-FEDA-4AED-B392-143E6FEC23E1}" presName="Name37" presStyleLbl="parChTrans1D3" presStyleIdx="2" presStyleCnt="7"/>
      <dgm:spPr/>
    </dgm:pt>
    <dgm:pt modelId="{8BF48C47-CF90-436F-AB6C-B49B6840C30D}" type="pres">
      <dgm:prSet presAssocID="{B7794CB2-8A4E-47CB-9284-3E0ED5A0D43E}" presName="hierRoot2" presStyleCnt="0">
        <dgm:presLayoutVars>
          <dgm:hierBranch val="init"/>
        </dgm:presLayoutVars>
      </dgm:prSet>
      <dgm:spPr/>
    </dgm:pt>
    <dgm:pt modelId="{13B0C788-DBD8-4F0A-8B6B-2BA7AA6E44DF}" type="pres">
      <dgm:prSet presAssocID="{B7794CB2-8A4E-47CB-9284-3E0ED5A0D43E}" presName="rootComposite" presStyleCnt="0"/>
      <dgm:spPr/>
    </dgm:pt>
    <dgm:pt modelId="{4FE444A2-EA0D-43D5-BF6E-19A349776F39}" type="pres">
      <dgm:prSet presAssocID="{B7794CB2-8A4E-47CB-9284-3E0ED5A0D43E}" presName="rootText" presStyleLbl="node3" presStyleIdx="2" presStyleCnt="7" custScaleX="113002">
        <dgm:presLayoutVars>
          <dgm:chPref val="3"/>
        </dgm:presLayoutVars>
      </dgm:prSet>
      <dgm:spPr/>
    </dgm:pt>
    <dgm:pt modelId="{255FC93A-7F5C-4178-817E-58AE39BD3783}" type="pres">
      <dgm:prSet presAssocID="{B7794CB2-8A4E-47CB-9284-3E0ED5A0D43E}" presName="rootConnector" presStyleLbl="node3" presStyleIdx="2" presStyleCnt="7"/>
      <dgm:spPr/>
    </dgm:pt>
    <dgm:pt modelId="{575C3DDC-DF47-42E3-81C2-32B8715E66CF}" type="pres">
      <dgm:prSet presAssocID="{B7794CB2-8A4E-47CB-9284-3E0ED5A0D43E}" presName="hierChild4" presStyleCnt="0"/>
      <dgm:spPr/>
    </dgm:pt>
    <dgm:pt modelId="{9BF7B157-A1C8-44BE-8929-9EC38832DEB8}" type="pres">
      <dgm:prSet presAssocID="{B7794CB2-8A4E-47CB-9284-3E0ED5A0D43E}" presName="hierChild5" presStyleCnt="0"/>
      <dgm:spPr/>
    </dgm:pt>
    <dgm:pt modelId="{870D2B81-C132-4334-B778-614B3B8792E5}" type="pres">
      <dgm:prSet presAssocID="{9CB3A6DF-9A8C-433A-9DF4-B5DAD96AB79B}" presName="Name37" presStyleLbl="parChTrans1D3" presStyleIdx="3" presStyleCnt="7"/>
      <dgm:spPr/>
    </dgm:pt>
    <dgm:pt modelId="{EA15FCF9-6E6B-4729-8637-13AE7F29DF7A}" type="pres">
      <dgm:prSet presAssocID="{18CE7C9D-0591-4E39-A558-C5889EC73589}" presName="hierRoot2" presStyleCnt="0">
        <dgm:presLayoutVars>
          <dgm:hierBranch val="init"/>
        </dgm:presLayoutVars>
      </dgm:prSet>
      <dgm:spPr/>
    </dgm:pt>
    <dgm:pt modelId="{E6A2E074-9DF8-4E0D-924A-6E7FCA6CF89E}" type="pres">
      <dgm:prSet presAssocID="{18CE7C9D-0591-4E39-A558-C5889EC73589}" presName="rootComposite" presStyleCnt="0"/>
      <dgm:spPr/>
    </dgm:pt>
    <dgm:pt modelId="{D098934D-887A-464E-9445-88E1F9C9AB25}" type="pres">
      <dgm:prSet presAssocID="{18CE7C9D-0591-4E39-A558-C5889EC73589}" presName="rootText" presStyleLbl="node3" presStyleIdx="3" presStyleCnt="7">
        <dgm:presLayoutVars>
          <dgm:chPref val="3"/>
        </dgm:presLayoutVars>
      </dgm:prSet>
      <dgm:spPr/>
    </dgm:pt>
    <dgm:pt modelId="{A9A9E064-71B4-4A4A-A815-54BC75D3FE5A}" type="pres">
      <dgm:prSet presAssocID="{18CE7C9D-0591-4E39-A558-C5889EC73589}" presName="rootConnector" presStyleLbl="node3" presStyleIdx="3" presStyleCnt="7"/>
      <dgm:spPr/>
    </dgm:pt>
    <dgm:pt modelId="{517DB001-ADE4-4983-A59B-8DB79A0DA7F9}" type="pres">
      <dgm:prSet presAssocID="{18CE7C9D-0591-4E39-A558-C5889EC73589}" presName="hierChild4" presStyleCnt="0"/>
      <dgm:spPr/>
    </dgm:pt>
    <dgm:pt modelId="{51CEE752-D4F1-48FE-827C-8BB792C5F642}" type="pres">
      <dgm:prSet presAssocID="{18CE7C9D-0591-4E39-A558-C5889EC73589}" presName="hierChild5" presStyleCnt="0"/>
      <dgm:spPr/>
    </dgm:pt>
    <dgm:pt modelId="{1D888BBE-D10C-46DF-9E6B-3F21EC0C7B5F}" type="pres">
      <dgm:prSet presAssocID="{0AD8E88E-514B-49AD-9203-C962E980D486}" presName="hierChild5" presStyleCnt="0"/>
      <dgm:spPr/>
    </dgm:pt>
    <dgm:pt modelId="{29679167-97FC-4C30-82F9-E410A884D045}" type="pres">
      <dgm:prSet presAssocID="{D73765CE-0CBB-4692-8963-FE3502F66103}" presName="Name37" presStyleLbl="parChTrans1D2" presStyleIdx="3" presStyleCnt="5"/>
      <dgm:spPr/>
    </dgm:pt>
    <dgm:pt modelId="{4176F0E7-FE9F-4FD0-B636-19B9CD91382C}" type="pres">
      <dgm:prSet presAssocID="{9ABC2984-2DE7-4DE7-9D94-B7C1D001D028}" presName="hierRoot2" presStyleCnt="0">
        <dgm:presLayoutVars>
          <dgm:hierBranch val="init"/>
        </dgm:presLayoutVars>
      </dgm:prSet>
      <dgm:spPr/>
    </dgm:pt>
    <dgm:pt modelId="{0519912A-1D49-44E6-8BC1-AC5734A70239}" type="pres">
      <dgm:prSet presAssocID="{9ABC2984-2DE7-4DE7-9D94-B7C1D001D028}" presName="rootComposite" presStyleCnt="0"/>
      <dgm:spPr/>
    </dgm:pt>
    <dgm:pt modelId="{F79F83DD-1005-4FE7-82BA-EBE250907F96}" type="pres">
      <dgm:prSet presAssocID="{9ABC2984-2DE7-4DE7-9D94-B7C1D001D028}" presName="rootText" presStyleLbl="node2" presStyleIdx="3" presStyleCnt="5">
        <dgm:presLayoutVars>
          <dgm:chPref val="3"/>
        </dgm:presLayoutVars>
      </dgm:prSet>
      <dgm:spPr/>
    </dgm:pt>
    <dgm:pt modelId="{FF13C55D-2D24-4AE2-91C5-4859F8461038}" type="pres">
      <dgm:prSet presAssocID="{9ABC2984-2DE7-4DE7-9D94-B7C1D001D028}" presName="rootConnector" presStyleLbl="node2" presStyleIdx="3" presStyleCnt="5"/>
      <dgm:spPr/>
    </dgm:pt>
    <dgm:pt modelId="{83A4830F-111B-4A98-BC77-55698E275AFB}" type="pres">
      <dgm:prSet presAssocID="{9ABC2984-2DE7-4DE7-9D94-B7C1D001D028}" presName="hierChild4" presStyleCnt="0"/>
      <dgm:spPr/>
    </dgm:pt>
    <dgm:pt modelId="{8BE542BC-5653-43A3-9DF7-33BBC89263D8}" type="pres">
      <dgm:prSet presAssocID="{6CFB8399-CB2A-4AA6-8698-FCAEAAA03436}" presName="Name37" presStyleLbl="parChTrans1D3" presStyleIdx="4" presStyleCnt="7"/>
      <dgm:spPr/>
    </dgm:pt>
    <dgm:pt modelId="{C82F7992-AFA7-46EB-9F1F-6767348B3956}" type="pres">
      <dgm:prSet presAssocID="{42EF9986-3F47-44CE-A07D-42667F75A18D}" presName="hierRoot2" presStyleCnt="0">
        <dgm:presLayoutVars>
          <dgm:hierBranch val="init"/>
        </dgm:presLayoutVars>
      </dgm:prSet>
      <dgm:spPr/>
    </dgm:pt>
    <dgm:pt modelId="{F50CC0F9-126A-41CF-BC66-8C9BFABD993D}" type="pres">
      <dgm:prSet presAssocID="{42EF9986-3F47-44CE-A07D-42667F75A18D}" presName="rootComposite" presStyleCnt="0"/>
      <dgm:spPr/>
    </dgm:pt>
    <dgm:pt modelId="{56EDEEE3-8548-4F1F-BF3E-8927BBC4118C}" type="pres">
      <dgm:prSet presAssocID="{42EF9986-3F47-44CE-A07D-42667F75A18D}" presName="rootText" presStyleLbl="node3" presStyleIdx="4" presStyleCnt="7" custScaleX="128583">
        <dgm:presLayoutVars>
          <dgm:chPref val="3"/>
        </dgm:presLayoutVars>
      </dgm:prSet>
      <dgm:spPr/>
    </dgm:pt>
    <dgm:pt modelId="{366B5645-988F-4B9F-9478-B76DA7C175CF}" type="pres">
      <dgm:prSet presAssocID="{42EF9986-3F47-44CE-A07D-42667F75A18D}" presName="rootConnector" presStyleLbl="node3" presStyleIdx="4" presStyleCnt="7"/>
      <dgm:spPr/>
    </dgm:pt>
    <dgm:pt modelId="{AEA219EC-9EBD-463E-A650-FBC9FD00403A}" type="pres">
      <dgm:prSet presAssocID="{42EF9986-3F47-44CE-A07D-42667F75A18D}" presName="hierChild4" presStyleCnt="0"/>
      <dgm:spPr/>
    </dgm:pt>
    <dgm:pt modelId="{CC797956-2610-420F-B720-8BD88AD87F1F}" type="pres">
      <dgm:prSet presAssocID="{42EF9986-3F47-44CE-A07D-42667F75A18D}" presName="hierChild5" presStyleCnt="0"/>
      <dgm:spPr/>
    </dgm:pt>
    <dgm:pt modelId="{C41A8CEB-8EB0-4986-A2D1-5C4CBBB27E7F}" type="pres">
      <dgm:prSet presAssocID="{5FE98B1A-9FFB-4908-93DB-41B037E98661}" presName="Name37" presStyleLbl="parChTrans1D3" presStyleIdx="5" presStyleCnt="7"/>
      <dgm:spPr/>
    </dgm:pt>
    <dgm:pt modelId="{ECECC47D-51EB-44B3-A814-80275A63319F}" type="pres">
      <dgm:prSet presAssocID="{0880FDE2-222B-4D64-A371-FA75A46ED398}" presName="hierRoot2" presStyleCnt="0">
        <dgm:presLayoutVars>
          <dgm:hierBranch val="init"/>
        </dgm:presLayoutVars>
      </dgm:prSet>
      <dgm:spPr/>
    </dgm:pt>
    <dgm:pt modelId="{3F6BC666-226F-4A9D-A5E6-03ADF1330C96}" type="pres">
      <dgm:prSet presAssocID="{0880FDE2-222B-4D64-A371-FA75A46ED398}" presName="rootComposite" presStyleCnt="0"/>
      <dgm:spPr/>
    </dgm:pt>
    <dgm:pt modelId="{C8420FF9-D039-437E-9EB9-9F84765DF5E1}" type="pres">
      <dgm:prSet presAssocID="{0880FDE2-222B-4D64-A371-FA75A46ED398}" presName="rootText" presStyleLbl="node3" presStyleIdx="5" presStyleCnt="7" custScaleX="142288">
        <dgm:presLayoutVars>
          <dgm:chPref val="3"/>
        </dgm:presLayoutVars>
      </dgm:prSet>
      <dgm:spPr/>
    </dgm:pt>
    <dgm:pt modelId="{F2CB4E9E-5208-4490-B8ED-E93746719E31}" type="pres">
      <dgm:prSet presAssocID="{0880FDE2-222B-4D64-A371-FA75A46ED398}" presName="rootConnector" presStyleLbl="node3" presStyleIdx="5" presStyleCnt="7"/>
      <dgm:spPr/>
    </dgm:pt>
    <dgm:pt modelId="{3210FC6E-8E75-4963-8FAD-80E38D441E6C}" type="pres">
      <dgm:prSet presAssocID="{0880FDE2-222B-4D64-A371-FA75A46ED398}" presName="hierChild4" presStyleCnt="0"/>
      <dgm:spPr/>
    </dgm:pt>
    <dgm:pt modelId="{582FE887-CE9C-4012-93BB-2579FF330135}" type="pres">
      <dgm:prSet presAssocID="{0880FDE2-222B-4D64-A371-FA75A46ED398}" presName="hierChild5" presStyleCnt="0"/>
      <dgm:spPr/>
    </dgm:pt>
    <dgm:pt modelId="{7408D21A-A18A-45BA-8617-299A860520ED}" type="pres">
      <dgm:prSet presAssocID="{A55186F9-B72A-45AE-B120-58D468FCD67C}" presName="Name37" presStyleLbl="parChTrans1D3" presStyleIdx="6" presStyleCnt="7"/>
      <dgm:spPr/>
    </dgm:pt>
    <dgm:pt modelId="{BF826BDB-C76F-4793-9425-74D8844E58E0}" type="pres">
      <dgm:prSet presAssocID="{CB6E767E-F8CE-41D6-BA82-56FF591DC685}" presName="hierRoot2" presStyleCnt="0">
        <dgm:presLayoutVars>
          <dgm:hierBranch val="init"/>
        </dgm:presLayoutVars>
      </dgm:prSet>
      <dgm:spPr/>
    </dgm:pt>
    <dgm:pt modelId="{29C7DE00-0382-4ED9-B4F1-58C5FDC5FB3E}" type="pres">
      <dgm:prSet presAssocID="{CB6E767E-F8CE-41D6-BA82-56FF591DC685}" presName="rootComposite" presStyleCnt="0"/>
      <dgm:spPr/>
    </dgm:pt>
    <dgm:pt modelId="{B855DDAE-5197-434E-A981-CF55A7E36815}" type="pres">
      <dgm:prSet presAssocID="{CB6E767E-F8CE-41D6-BA82-56FF591DC685}" presName="rootText" presStyleLbl="node3" presStyleIdx="6" presStyleCnt="7" custScaleX="130828">
        <dgm:presLayoutVars>
          <dgm:chPref val="3"/>
        </dgm:presLayoutVars>
      </dgm:prSet>
      <dgm:spPr/>
    </dgm:pt>
    <dgm:pt modelId="{25A171CD-1A5C-49BC-B8C4-53EFB46B2300}" type="pres">
      <dgm:prSet presAssocID="{CB6E767E-F8CE-41D6-BA82-56FF591DC685}" presName="rootConnector" presStyleLbl="node3" presStyleIdx="6" presStyleCnt="7"/>
      <dgm:spPr/>
    </dgm:pt>
    <dgm:pt modelId="{753A4F2C-B517-4B46-A92B-4585BA1306CD}" type="pres">
      <dgm:prSet presAssocID="{CB6E767E-F8CE-41D6-BA82-56FF591DC685}" presName="hierChild4" presStyleCnt="0"/>
      <dgm:spPr/>
    </dgm:pt>
    <dgm:pt modelId="{DC16405E-F2F3-42A1-9CAB-937094566484}" type="pres">
      <dgm:prSet presAssocID="{CB6E767E-F8CE-41D6-BA82-56FF591DC685}" presName="hierChild5" presStyleCnt="0"/>
      <dgm:spPr/>
    </dgm:pt>
    <dgm:pt modelId="{4B672B11-B94F-4E57-AD3F-EB6F5B496CD4}" type="pres">
      <dgm:prSet presAssocID="{9ABC2984-2DE7-4DE7-9D94-B7C1D001D028}" presName="hierChild5" presStyleCnt="0"/>
      <dgm:spPr/>
    </dgm:pt>
    <dgm:pt modelId="{36FF6B15-0BB5-43CF-BB7A-594FF53A613A}" type="pres">
      <dgm:prSet presAssocID="{56A46161-B928-4563-84EA-562A35F0F8D3}" presName="Name37" presStyleLbl="parChTrans1D2" presStyleIdx="4" presStyleCnt="5"/>
      <dgm:spPr/>
    </dgm:pt>
    <dgm:pt modelId="{DE1ADE7E-9BE1-4C2A-93E9-30E9B6160096}" type="pres">
      <dgm:prSet presAssocID="{52EC6B69-D5A7-415E-ACFB-1E8224E874CB}" presName="hierRoot2" presStyleCnt="0">
        <dgm:presLayoutVars>
          <dgm:hierBranch val="init"/>
        </dgm:presLayoutVars>
      </dgm:prSet>
      <dgm:spPr/>
    </dgm:pt>
    <dgm:pt modelId="{4BFBEC26-F16F-471C-AFE0-E177257C6D1A}" type="pres">
      <dgm:prSet presAssocID="{52EC6B69-D5A7-415E-ACFB-1E8224E874CB}" presName="rootComposite" presStyleCnt="0"/>
      <dgm:spPr/>
    </dgm:pt>
    <dgm:pt modelId="{9C82B1D2-D917-4762-990F-7B75045EEC2B}" type="pres">
      <dgm:prSet presAssocID="{52EC6B69-D5A7-415E-ACFB-1E8224E874CB}" presName="rootText" presStyleLbl="node2" presStyleIdx="4" presStyleCnt="5" custScaleX="165084" custScaleY="186462" custLinFactNeighborX="-13766" custLinFactNeighborY="3112">
        <dgm:presLayoutVars>
          <dgm:chPref val="3"/>
        </dgm:presLayoutVars>
      </dgm:prSet>
      <dgm:spPr/>
    </dgm:pt>
    <dgm:pt modelId="{E029B464-83F1-4613-829A-FA50E6D02702}" type="pres">
      <dgm:prSet presAssocID="{52EC6B69-D5A7-415E-ACFB-1E8224E874CB}" presName="rootConnector" presStyleLbl="node2" presStyleIdx="4" presStyleCnt="5"/>
      <dgm:spPr/>
    </dgm:pt>
    <dgm:pt modelId="{32BB29C3-EE46-4B99-859E-988C2E708E41}" type="pres">
      <dgm:prSet presAssocID="{52EC6B69-D5A7-415E-ACFB-1E8224E874CB}" presName="hierChild4" presStyleCnt="0"/>
      <dgm:spPr/>
    </dgm:pt>
    <dgm:pt modelId="{18B8155B-C46D-4074-9561-D1A14D1ACB10}" type="pres">
      <dgm:prSet presAssocID="{52EC6B69-D5A7-415E-ACFB-1E8224E874CB}" presName="hierChild5" presStyleCnt="0"/>
      <dgm:spPr/>
    </dgm:pt>
    <dgm:pt modelId="{49AB2D8C-7B19-4F5D-A154-C2B6021FADB0}" type="pres">
      <dgm:prSet presAssocID="{2A1EEA3D-B333-447B-A28B-B1F8A9D5BCB2}" presName="hierChild3" presStyleCnt="0"/>
      <dgm:spPr/>
    </dgm:pt>
  </dgm:ptLst>
  <dgm:cxnLst>
    <dgm:cxn modelId="{D0AD5B00-447B-492E-9BED-382BD39FD677}" srcId="{2A1EEA3D-B333-447B-A28B-B1F8A9D5BCB2}" destId="{9DD7B60C-CA01-4059-B651-2A087E39262F}" srcOrd="0" destOrd="0" parTransId="{B78414D8-466E-4A5A-9E86-7CB880F4AB58}" sibTransId="{BFA06D33-914F-420C-A13F-5C829DB4E31F}"/>
    <dgm:cxn modelId="{52B87103-3D58-4A05-84C4-B3CE5CC402D5}" type="presOf" srcId="{18CE7C9D-0591-4E39-A558-C5889EC73589}" destId="{D098934D-887A-464E-9445-88E1F9C9AB25}" srcOrd="0" destOrd="0" presId="urn:microsoft.com/office/officeart/2005/8/layout/orgChart1"/>
    <dgm:cxn modelId="{26BE6504-6384-414D-98C0-6A218DC10C49}" type="presOf" srcId="{6754227D-E0A4-4111-BEDB-CA24DCA6BB37}" destId="{93C1F67D-E64C-4E9F-91E1-BAF9EF267910}" srcOrd="0" destOrd="0" presId="urn:microsoft.com/office/officeart/2005/8/layout/orgChart1"/>
    <dgm:cxn modelId="{9E2CCB05-AB19-43CD-88B9-97CEAE7AF41B}" type="presOf" srcId="{56A46161-B928-4563-84EA-562A35F0F8D3}" destId="{36FF6B15-0BB5-43CF-BB7A-594FF53A613A}" srcOrd="0" destOrd="0" presId="urn:microsoft.com/office/officeart/2005/8/layout/orgChart1"/>
    <dgm:cxn modelId="{D44F5909-2174-41F1-ABDB-ABDF54B93996}" type="presOf" srcId="{9CB3A6DF-9A8C-433A-9DF4-B5DAD96AB79B}" destId="{870D2B81-C132-4334-B778-614B3B8792E5}" srcOrd="0" destOrd="0" presId="urn:microsoft.com/office/officeart/2005/8/layout/orgChart1"/>
    <dgm:cxn modelId="{6421E50B-1B41-4FA7-AC14-CC80E53FC554}" srcId="{2A1EEA3D-B333-447B-A28B-B1F8A9D5BCB2}" destId="{0AD8E88E-514B-49AD-9203-C962E980D486}" srcOrd="2" destOrd="0" parTransId="{56B6A31A-1EDB-4A51-921B-0A68E39CF572}" sibTransId="{D15FBEE5-11D8-4C09-8AA4-FA0350882073}"/>
    <dgm:cxn modelId="{BA841A0D-1A5D-4045-B9FE-392B6489C875}" srcId="{0AD8E88E-514B-49AD-9203-C962E980D486}" destId="{18CE7C9D-0591-4E39-A558-C5889EC73589}" srcOrd="1" destOrd="0" parTransId="{9CB3A6DF-9A8C-433A-9DF4-B5DAD96AB79B}" sibTransId="{4425FF0B-74A8-42F1-ABD3-0F979888B5A4}"/>
    <dgm:cxn modelId="{B2D8410F-2007-4609-8608-7A2A7230CA3A}" type="presOf" srcId="{42EF9986-3F47-44CE-A07D-42667F75A18D}" destId="{56EDEEE3-8548-4F1F-BF3E-8927BBC4118C}" srcOrd="0" destOrd="0" presId="urn:microsoft.com/office/officeart/2005/8/layout/orgChart1"/>
    <dgm:cxn modelId="{E4524B14-A1AC-46C2-98DF-4DB7B0440FF9}" type="presOf" srcId="{B7794CB2-8A4E-47CB-9284-3E0ED5A0D43E}" destId="{4FE444A2-EA0D-43D5-BF6E-19A349776F39}" srcOrd="0" destOrd="0" presId="urn:microsoft.com/office/officeart/2005/8/layout/orgChart1"/>
    <dgm:cxn modelId="{28E0B521-AC72-49AB-AC1F-027915219923}" srcId="{2A1EEA3D-B333-447B-A28B-B1F8A9D5BCB2}" destId="{4D781A32-A16A-469A-B568-173ECAB5C5FC}" srcOrd="1" destOrd="0" parTransId="{B8312CFA-1A8C-456D-875E-A4FDF1883990}" sibTransId="{5F420A20-2631-4DDF-A4CE-F5DC59A4E924}"/>
    <dgm:cxn modelId="{16564F2B-DFA9-4498-8EEB-E3DF284758FE}" type="presOf" srcId="{1FB2933D-1F2F-41EC-9241-846D6EEDB3B6}" destId="{DC84B31E-48C0-4738-9753-71ED9A206C08}" srcOrd="1" destOrd="0" presId="urn:microsoft.com/office/officeart/2005/8/layout/orgChart1"/>
    <dgm:cxn modelId="{1C89FF33-40A8-4791-A900-EBB791C32A9F}" type="presOf" srcId="{9DD7B60C-CA01-4059-B651-2A087E39262F}" destId="{26A8289A-8CE6-40B6-9004-C0ACA78F755D}" srcOrd="1" destOrd="0" presId="urn:microsoft.com/office/officeart/2005/8/layout/orgChart1"/>
    <dgm:cxn modelId="{5CA4D45B-6F4F-474B-910F-632A11A6180B}" type="presOf" srcId="{5075E825-C58B-4228-9BE9-61E3D1F67B74}" destId="{F52CEBC2-E56C-49E2-9802-F326845C1F48}" srcOrd="0" destOrd="0" presId="urn:microsoft.com/office/officeart/2005/8/layout/orgChart1"/>
    <dgm:cxn modelId="{8CE84E5E-C2FD-4F59-883E-B758B49123EA}" type="presOf" srcId="{5075E825-C58B-4228-9BE9-61E3D1F67B74}" destId="{64263F42-65FC-43BF-BBD9-761B4CEEBB6D}" srcOrd="1" destOrd="0" presId="urn:microsoft.com/office/officeart/2005/8/layout/orgChart1"/>
    <dgm:cxn modelId="{3DB4BA5E-57DA-4C1B-9D9B-0505ABE8677F}" type="presOf" srcId="{0880FDE2-222B-4D64-A371-FA75A46ED398}" destId="{F2CB4E9E-5208-4490-B8ED-E93746719E31}" srcOrd="1" destOrd="0" presId="urn:microsoft.com/office/officeart/2005/8/layout/orgChart1"/>
    <dgm:cxn modelId="{6B89B364-DA85-40DD-B40E-722D492010B8}" type="presOf" srcId="{A55186F9-B72A-45AE-B120-58D468FCD67C}" destId="{7408D21A-A18A-45BA-8617-299A860520ED}" srcOrd="0" destOrd="0" presId="urn:microsoft.com/office/officeart/2005/8/layout/orgChart1"/>
    <dgm:cxn modelId="{0BED2565-9178-43BA-A6BD-14067AE1BBD3}" srcId="{9ABC2984-2DE7-4DE7-9D94-B7C1D001D028}" destId="{0880FDE2-222B-4D64-A371-FA75A46ED398}" srcOrd="1" destOrd="0" parTransId="{5FE98B1A-9FFB-4908-93DB-41B037E98661}" sibTransId="{D1D48EC9-D710-4EBB-A6DB-1806B35D1D7A}"/>
    <dgm:cxn modelId="{AFD88C65-5A67-4DB0-A49D-10839BAFE16A}" type="presOf" srcId="{4850C2EB-D858-4187-9298-E144759B8EF7}" destId="{C767CED1-1809-4BC9-B2F4-2A4BA698A353}" srcOrd="0" destOrd="0" presId="urn:microsoft.com/office/officeart/2005/8/layout/orgChart1"/>
    <dgm:cxn modelId="{FED87E46-121E-4F0B-B3FF-3F7300175390}" type="presOf" srcId="{2A1EEA3D-B333-447B-A28B-B1F8A9D5BCB2}" destId="{90D2DF04-6506-4F4D-A300-22C8286A68FD}" srcOrd="0" destOrd="0" presId="urn:microsoft.com/office/officeart/2005/8/layout/orgChart1"/>
    <dgm:cxn modelId="{80AC884A-EF67-48A7-9CD8-5D86B77CDD73}" type="presOf" srcId="{5FE98B1A-9FFB-4908-93DB-41B037E98661}" destId="{C41A8CEB-8EB0-4986-A2D1-5C4CBBB27E7F}" srcOrd="0" destOrd="0" presId="urn:microsoft.com/office/officeart/2005/8/layout/orgChart1"/>
    <dgm:cxn modelId="{EB70D26B-A34E-45FC-9184-DAAECC0A1E03}" type="presOf" srcId="{B78414D8-466E-4A5A-9E86-7CB880F4AB58}" destId="{E1DB602F-6E78-4D1B-BD74-BB087BE4A526}" srcOrd="0" destOrd="0" presId="urn:microsoft.com/office/officeart/2005/8/layout/orgChart1"/>
    <dgm:cxn modelId="{EF02F96D-4BE4-4C88-9959-423C97E1295B}" type="presOf" srcId="{CB6E767E-F8CE-41D6-BA82-56FF591DC685}" destId="{25A171CD-1A5C-49BC-B8C4-53EFB46B2300}" srcOrd="1" destOrd="0" presId="urn:microsoft.com/office/officeart/2005/8/layout/orgChart1"/>
    <dgm:cxn modelId="{3E27664E-CDF2-45BC-BE92-FDD22DEA1F3E}" srcId="{9ABC2984-2DE7-4DE7-9D94-B7C1D001D028}" destId="{42EF9986-3F47-44CE-A07D-42667F75A18D}" srcOrd="0" destOrd="0" parTransId="{6CFB8399-CB2A-4AA6-8698-FCAEAAA03436}" sibTransId="{C749AB94-F509-4A8B-B0B7-5EE065CF8729}"/>
    <dgm:cxn modelId="{88B18B51-3018-44E4-BEE0-6E1A9BA50932}" type="presOf" srcId="{52EC6B69-D5A7-415E-ACFB-1E8224E874CB}" destId="{9C82B1D2-D917-4762-990F-7B75045EEC2B}" srcOrd="0" destOrd="0" presId="urn:microsoft.com/office/officeart/2005/8/layout/orgChart1"/>
    <dgm:cxn modelId="{C7AE9C71-191E-4514-897F-A3FBB8DA41FD}" srcId="{9ABC2984-2DE7-4DE7-9D94-B7C1D001D028}" destId="{CB6E767E-F8CE-41D6-BA82-56FF591DC685}" srcOrd="2" destOrd="0" parTransId="{A55186F9-B72A-45AE-B120-58D468FCD67C}" sibTransId="{D80B60E5-B23C-497F-B4B6-1BCFD97CDC38}"/>
    <dgm:cxn modelId="{00D02376-06F0-4FDC-8438-7CE1AD25B6F4}" type="presOf" srcId="{0AD8E88E-514B-49AD-9203-C962E980D486}" destId="{E28EFB9A-DB04-4622-B13C-32539D772AF2}" srcOrd="1" destOrd="0" presId="urn:microsoft.com/office/officeart/2005/8/layout/orgChart1"/>
    <dgm:cxn modelId="{55F57156-3BD7-4217-B31B-3E12C08ADA1E}" type="presOf" srcId="{CB6E767E-F8CE-41D6-BA82-56FF591DC685}" destId="{B855DDAE-5197-434E-A981-CF55A7E36815}" srcOrd="0" destOrd="0" presId="urn:microsoft.com/office/officeart/2005/8/layout/orgChart1"/>
    <dgm:cxn modelId="{4CAF0E79-0F00-40BB-9330-0C78AA2C7C9C}" type="presOf" srcId="{897E0CB3-FEDA-4AED-B392-143E6FEC23E1}" destId="{14CF1FA8-5E19-4DF1-8436-790085E7DC69}" srcOrd="0" destOrd="0" presId="urn:microsoft.com/office/officeart/2005/8/layout/orgChart1"/>
    <dgm:cxn modelId="{AA053F8A-F728-41A4-AC61-40B22DD4E267}" type="presOf" srcId="{B7794CB2-8A4E-47CB-9284-3E0ED5A0D43E}" destId="{255FC93A-7F5C-4178-817E-58AE39BD3783}" srcOrd="1" destOrd="0" presId="urn:microsoft.com/office/officeart/2005/8/layout/orgChart1"/>
    <dgm:cxn modelId="{2B0A758D-1916-4503-B2E6-C42E250AD5A0}" type="presOf" srcId="{9ABC2984-2DE7-4DE7-9D94-B7C1D001D028}" destId="{F79F83DD-1005-4FE7-82BA-EBE250907F96}" srcOrd="0" destOrd="0" presId="urn:microsoft.com/office/officeart/2005/8/layout/orgChart1"/>
    <dgm:cxn modelId="{F6E34D90-6B6A-42AF-A40F-3391A5865D10}" srcId="{2A1EEA3D-B333-447B-A28B-B1F8A9D5BCB2}" destId="{52EC6B69-D5A7-415E-ACFB-1E8224E874CB}" srcOrd="4" destOrd="0" parTransId="{56A46161-B928-4563-84EA-562A35F0F8D3}" sibTransId="{8FD4E434-C53E-4F81-8832-093E75F4D3B5}"/>
    <dgm:cxn modelId="{BC297A93-1859-4CF4-9339-500A550776C9}" type="presOf" srcId="{0AD8E88E-514B-49AD-9203-C962E980D486}" destId="{6FDAF4B0-D1ED-482B-92EB-62C8AB90BF3E}" srcOrd="0" destOrd="0" presId="urn:microsoft.com/office/officeart/2005/8/layout/orgChart1"/>
    <dgm:cxn modelId="{689D7F9C-384D-419F-851B-8BCE372F014A}" type="presOf" srcId="{42EF9986-3F47-44CE-A07D-42667F75A18D}" destId="{366B5645-988F-4B9F-9478-B76DA7C175CF}" srcOrd="1" destOrd="0" presId="urn:microsoft.com/office/officeart/2005/8/layout/orgChart1"/>
    <dgm:cxn modelId="{868A2F9E-3633-4022-98D8-E1600D2D5F95}" type="presOf" srcId="{9DD7B60C-CA01-4059-B651-2A087E39262F}" destId="{22F631EB-8947-4073-80A7-6A470AE8D4D7}" srcOrd="0" destOrd="0" presId="urn:microsoft.com/office/officeart/2005/8/layout/orgChart1"/>
    <dgm:cxn modelId="{ADCAA2A2-E734-40C6-8583-0E1B9CC91FCC}" type="presOf" srcId="{D73765CE-0CBB-4692-8963-FE3502F66103}" destId="{29679167-97FC-4C30-82F9-E410A884D045}" srcOrd="0" destOrd="0" presId="urn:microsoft.com/office/officeart/2005/8/layout/orgChart1"/>
    <dgm:cxn modelId="{296C52A3-1936-4F51-9C8D-0FB4429899D5}" srcId="{4850C2EB-D858-4187-9298-E144759B8EF7}" destId="{2A1EEA3D-B333-447B-A28B-B1F8A9D5BCB2}" srcOrd="0" destOrd="0" parTransId="{783776BB-40E1-4263-96B0-97FC6E6E942F}" sibTransId="{E7E0E776-FA88-4D0B-B24F-177624C243D9}"/>
    <dgm:cxn modelId="{D24825AA-FDFB-4393-B6C0-8E422FE8DD85}" srcId="{2A1EEA3D-B333-447B-A28B-B1F8A9D5BCB2}" destId="{9ABC2984-2DE7-4DE7-9D94-B7C1D001D028}" srcOrd="3" destOrd="0" parTransId="{D73765CE-0CBB-4692-8963-FE3502F66103}" sibTransId="{1B6D2070-5DA7-453E-B872-EAAEE8C7396E}"/>
    <dgm:cxn modelId="{81A866AA-A254-47CB-A462-4C729775E56E}" type="presOf" srcId="{4D781A32-A16A-469A-B568-173ECAB5C5FC}" destId="{53B9E7D0-DFEF-41A5-A94C-E322716F7B28}" srcOrd="1" destOrd="0" presId="urn:microsoft.com/office/officeart/2005/8/layout/orgChart1"/>
    <dgm:cxn modelId="{A41710AD-A485-40B9-B1E8-98DA8E29168B}" type="presOf" srcId="{6CFB8399-CB2A-4AA6-8698-FCAEAAA03436}" destId="{8BE542BC-5653-43A3-9DF7-33BBC89263D8}" srcOrd="0" destOrd="0" presId="urn:microsoft.com/office/officeart/2005/8/layout/orgChart1"/>
    <dgm:cxn modelId="{8D573DBE-2DC9-43C4-A2D4-542FDDC08B0C}" type="presOf" srcId="{B8312CFA-1A8C-456D-875E-A4FDF1883990}" destId="{D1C2873E-46EB-4D76-9036-9D038010C5F9}" srcOrd="0" destOrd="0" presId="urn:microsoft.com/office/officeart/2005/8/layout/orgChart1"/>
    <dgm:cxn modelId="{3F193CC2-18D0-480F-B3A9-ADA37C67E089}" type="presOf" srcId="{0880FDE2-222B-4D64-A371-FA75A46ED398}" destId="{C8420FF9-D039-437E-9EB9-9F84765DF5E1}" srcOrd="0" destOrd="0" presId="urn:microsoft.com/office/officeart/2005/8/layout/orgChart1"/>
    <dgm:cxn modelId="{8475ADC5-6A42-43F8-B00E-5C864FEB22AD}" srcId="{9DD7B60C-CA01-4059-B651-2A087E39262F}" destId="{5075E825-C58B-4228-9BE9-61E3D1F67B74}" srcOrd="1" destOrd="0" parTransId="{256ACF71-C8FB-49F4-BCFA-626B3B6DFE83}" sibTransId="{24EA38E9-3064-4169-AC81-93E595EDB8BF}"/>
    <dgm:cxn modelId="{CC9710D0-0FAC-43C4-A70C-9DEAF3431083}" srcId="{9DD7B60C-CA01-4059-B651-2A087E39262F}" destId="{1FB2933D-1F2F-41EC-9241-846D6EEDB3B6}" srcOrd="0" destOrd="0" parTransId="{6754227D-E0A4-4111-BEDB-CA24DCA6BB37}" sibTransId="{21A17CD8-7D2B-44C6-9888-26FE594F742C}"/>
    <dgm:cxn modelId="{7EFD79D2-F0EB-4749-862A-57E219517CB2}" type="presOf" srcId="{56B6A31A-1EDB-4A51-921B-0A68E39CF572}" destId="{5BF00922-AEA5-43E4-814C-05C42B97DD1B}" srcOrd="0" destOrd="0" presId="urn:microsoft.com/office/officeart/2005/8/layout/orgChart1"/>
    <dgm:cxn modelId="{57E890DB-2559-4A27-92DE-DD72A03EE8BC}" type="presOf" srcId="{9ABC2984-2DE7-4DE7-9D94-B7C1D001D028}" destId="{FF13C55D-2D24-4AE2-91C5-4859F8461038}" srcOrd="1" destOrd="0" presId="urn:microsoft.com/office/officeart/2005/8/layout/orgChart1"/>
    <dgm:cxn modelId="{C3D544DC-E84F-4FFC-840A-41F5FA20D86E}" type="presOf" srcId="{2A1EEA3D-B333-447B-A28B-B1F8A9D5BCB2}" destId="{0E956F80-EADC-46D4-896C-445587326856}" srcOrd="1" destOrd="0" presId="urn:microsoft.com/office/officeart/2005/8/layout/orgChart1"/>
    <dgm:cxn modelId="{32C6AFE2-3338-4093-9FDF-1406CCE7F6B3}" srcId="{0AD8E88E-514B-49AD-9203-C962E980D486}" destId="{B7794CB2-8A4E-47CB-9284-3E0ED5A0D43E}" srcOrd="0" destOrd="0" parTransId="{897E0CB3-FEDA-4AED-B392-143E6FEC23E1}" sibTransId="{61B267E2-8E3D-4A61-994B-D7163A9573F5}"/>
    <dgm:cxn modelId="{8509E4E4-ECDD-40AF-BE76-E7497AD757A7}" type="presOf" srcId="{256ACF71-C8FB-49F4-BCFA-626B3B6DFE83}" destId="{67512C58-4228-4307-A05B-C6BDAB21015A}" srcOrd="0" destOrd="0" presId="urn:microsoft.com/office/officeart/2005/8/layout/orgChart1"/>
    <dgm:cxn modelId="{0E58EAE9-99CB-43E3-A1A3-9BC70C2F3A0D}" type="presOf" srcId="{4D781A32-A16A-469A-B568-173ECAB5C5FC}" destId="{2442F857-6915-4295-8EDF-BD8B36C98756}" srcOrd="0" destOrd="0" presId="urn:microsoft.com/office/officeart/2005/8/layout/orgChart1"/>
    <dgm:cxn modelId="{4D2117ED-1290-4F5E-AF5F-0A74065102CB}" type="presOf" srcId="{52EC6B69-D5A7-415E-ACFB-1E8224E874CB}" destId="{E029B464-83F1-4613-829A-FA50E6D02702}" srcOrd="1" destOrd="0" presId="urn:microsoft.com/office/officeart/2005/8/layout/orgChart1"/>
    <dgm:cxn modelId="{96DD5AF9-578E-4BF1-9831-8F75C285F3AE}" type="presOf" srcId="{1FB2933D-1F2F-41EC-9241-846D6EEDB3B6}" destId="{CB5A47EB-C47E-43A3-8DB2-90F75F24B658}" srcOrd="0" destOrd="0" presId="urn:microsoft.com/office/officeart/2005/8/layout/orgChart1"/>
    <dgm:cxn modelId="{A0C911FC-B032-4D85-A4E7-0F49B0F9F12E}" type="presOf" srcId="{18CE7C9D-0591-4E39-A558-C5889EC73589}" destId="{A9A9E064-71B4-4A4A-A815-54BC75D3FE5A}" srcOrd="1" destOrd="0" presId="urn:microsoft.com/office/officeart/2005/8/layout/orgChart1"/>
    <dgm:cxn modelId="{265DFD98-FCC9-41AF-BAC7-8FC89679C261}" type="presParOf" srcId="{C767CED1-1809-4BC9-B2F4-2A4BA698A353}" destId="{A0563284-1D90-43CC-A995-7D1A595EB5BF}" srcOrd="0" destOrd="0" presId="urn:microsoft.com/office/officeart/2005/8/layout/orgChart1"/>
    <dgm:cxn modelId="{05326EA6-09C4-4182-8443-6607D04EFE59}" type="presParOf" srcId="{A0563284-1D90-43CC-A995-7D1A595EB5BF}" destId="{9921E5F5-1D90-4993-9E9E-50E68BFC72DB}" srcOrd="0" destOrd="0" presId="urn:microsoft.com/office/officeart/2005/8/layout/orgChart1"/>
    <dgm:cxn modelId="{1B3B10D6-0405-46D1-A586-289AC9913DDC}" type="presParOf" srcId="{9921E5F5-1D90-4993-9E9E-50E68BFC72DB}" destId="{90D2DF04-6506-4F4D-A300-22C8286A68FD}" srcOrd="0" destOrd="0" presId="urn:microsoft.com/office/officeart/2005/8/layout/orgChart1"/>
    <dgm:cxn modelId="{66D20734-26CA-4831-B129-AD5D3B243C1F}" type="presParOf" srcId="{9921E5F5-1D90-4993-9E9E-50E68BFC72DB}" destId="{0E956F80-EADC-46D4-896C-445587326856}" srcOrd="1" destOrd="0" presId="urn:microsoft.com/office/officeart/2005/8/layout/orgChart1"/>
    <dgm:cxn modelId="{C15F835F-DD2C-402C-BAC9-55246B1728DC}" type="presParOf" srcId="{A0563284-1D90-43CC-A995-7D1A595EB5BF}" destId="{2484D5F8-4173-42FB-AA3F-9A61ED249D21}" srcOrd="1" destOrd="0" presId="urn:microsoft.com/office/officeart/2005/8/layout/orgChart1"/>
    <dgm:cxn modelId="{DF7D3CB7-7E84-4DD9-9ECD-20DACB818456}" type="presParOf" srcId="{2484D5F8-4173-42FB-AA3F-9A61ED249D21}" destId="{E1DB602F-6E78-4D1B-BD74-BB087BE4A526}" srcOrd="0" destOrd="0" presId="urn:microsoft.com/office/officeart/2005/8/layout/orgChart1"/>
    <dgm:cxn modelId="{F47E942B-E389-4F92-B530-55225A3CD43D}" type="presParOf" srcId="{2484D5F8-4173-42FB-AA3F-9A61ED249D21}" destId="{1F3100FD-A0E5-4C6E-8DCA-CE8C8B284A28}" srcOrd="1" destOrd="0" presId="urn:microsoft.com/office/officeart/2005/8/layout/orgChart1"/>
    <dgm:cxn modelId="{A4241E22-98D8-44D2-A51D-B5D53AE84A8D}" type="presParOf" srcId="{1F3100FD-A0E5-4C6E-8DCA-CE8C8B284A28}" destId="{97D8FD52-1FB5-4ACD-98A2-7DB787D403FF}" srcOrd="0" destOrd="0" presId="urn:microsoft.com/office/officeart/2005/8/layout/orgChart1"/>
    <dgm:cxn modelId="{316DB1DF-8DAE-4EA4-8197-127BC14787E0}" type="presParOf" srcId="{97D8FD52-1FB5-4ACD-98A2-7DB787D403FF}" destId="{22F631EB-8947-4073-80A7-6A470AE8D4D7}" srcOrd="0" destOrd="0" presId="urn:microsoft.com/office/officeart/2005/8/layout/orgChart1"/>
    <dgm:cxn modelId="{FEB819C9-2560-4C83-B07E-02FB17BE8588}" type="presParOf" srcId="{97D8FD52-1FB5-4ACD-98A2-7DB787D403FF}" destId="{26A8289A-8CE6-40B6-9004-C0ACA78F755D}" srcOrd="1" destOrd="0" presId="urn:microsoft.com/office/officeart/2005/8/layout/orgChart1"/>
    <dgm:cxn modelId="{913B90B8-281D-4133-9021-A980E8B307D7}" type="presParOf" srcId="{1F3100FD-A0E5-4C6E-8DCA-CE8C8B284A28}" destId="{ACD1BDBE-F64C-4613-B0B8-07BB4D3B6BF7}" srcOrd="1" destOrd="0" presId="urn:microsoft.com/office/officeart/2005/8/layout/orgChart1"/>
    <dgm:cxn modelId="{6B0ACF2B-64FD-49B2-87F8-3A40D362CA6E}" type="presParOf" srcId="{ACD1BDBE-F64C-4613-B0B8-07BB4D3B6BF7}" destId="{93C1F67D-E64C-4E9F-91E1-BAF9EF267910}" srcOrd="0" destOrd="0" presId="urn:microsoft.com/office/officeart/2005/8/layout/orgChart1"/>
    <dgm:cxn modelId="{208BB1DC-3BFE-4728-B7BA-91E93A604657}" type="presParOf" srcId="{ACD1BDBE-F64C-4613-B0B8-07BB4D3B6BF7}" destId="{240271C0-7293-47F5-AD64-B3C3D81FBFC0}" srcOrd="1" destOrd="0" presId="urn:microsoft.com/office/officeart/2005/8/layout/orgChart1"/>
    <dgm:cxn modelId="{CB39420C-F67D-4C35-84B0-1826C1E72C17}" type="presParOf" srcId="{240271C0-7293-47F5-AD64-B3C3D81FBFC0}" destId="{919CB90B-72C0-4152-A5BC-1270C81D1A2E}" srcOrd="0" destOrd="0" presId="urn:microsoft.com/office/officeart/2005/8/layout/orgChart1"/>
    <dgm:cxn modelId="{87F27FB6-7DC2-4366-A90F-2AFF0589F459}" type="presParOf" srcId="{919CB90B-72C0-4152-A5BC-1270C81D1A2E}" destId="{CB5A47EB-C47E-43A3-8DB2-90F75F24B658}" srcOrd="0" destOrd="0" presId="urn:microsoft.com/office/officeart/2005/8/layout/orgChart1"/>
    <dgm:cxn modelId="{AB63CB4A-8062-421C-9868-7817B0F3981C}" type="presParOf" srcId="{919CB90B-72C0-4152-A5BC-1270C81D1A2E}" destId="{DC84B31E-48C0-4738-9753-71ED9A206C08}" srcOrd="1" destOrd="0" presId="urn:microsoft.com/office/officeart/2005/8/layout/orgChart1"/>
    <dgm:cxn modelId="{AAC70B0A-AD28-4337-BA44-19CCAB664254}" type="presParOf" srcId="{240271C0-7293-47F5-AD64-B3C3D81FBFC0}" destId="{F8009796-55E9-4DDC-BDC8-E19071E585D6}" srcOrd="1" destOrd="0" presId="urn:microsoft.com/office/officeart/2005/8/layout/orgChart1"/>
    <dgm:cxn modelId="{8864DC52-F2F7-409C-A650-65AECBA0A1E1}" type="presParOf" srcId="{240271C0-7293-47F5-AD64-B3C3D81FBFC0}" destId="{A22FABDC-57FF-4842-8D52-53A87BD968DF}" srcOrd="2" destOrd="0" presId="urn:microsoft.com/office/officeart/2005/8/layout/orgChart1"/>
    <dgm:cxn modelId="{25B228B8-5D80-49FD-9BE9-93E6E1E07FAD}" type="presParOf" srcId="{ACD1BDBE-F64C-4613-B0B8-07BB4D3B6BF7}" destId="{67512C58-4228-4307-A05B-C6BDAB21015A}" srcOrd="2" destOrd="0" presId="urn:microsoft.com/office/officeart/2005/8/layout/orgChart1"/>
    <dgm:cxn modelId="{762556C7-B8F5-4350-8A20-36D0C904ECAE}" type="presParOf" srcId="{ACD1BDBE-F64C-4613-B0B8-07BB4D3B6BF7}" destId="{5BCE9A98-CA39-41C4-89EF-F16F09CF899B}" srcOrd="3" destOrd="0" presId="urn:microsoft.com/office/officeart/2005/8/layout/orgChart1"/>
    <dgm:cxn modelId="{D38526C0-0BF0-4257-91C9-59D3A62E1AD9}" type="presParOf" srcId="{5BCE9A98-CA39-41C4-89EF-F16F09CF899B}" destId="{2A87A009-E318-492F-87D0-4B88675B432F}" srcOrd="0" destOrd="0" presId="urn:microsoft.com/office/officeart/2005/8/layout/orgChart1"/>
    <dgm:cxn modelId="{37C1B7A6-62F2-4F86-8BC3-DDA1E7145C6B}" type="presParOf" srcId="{2A87A009-E318-492F-87D0-4B88675B432F}" destId="{F52CEBC2-E56C-49E2-9802-F326845C1F48}" srcOrd="0" destOrd="0" presId="urn:microsoft.com/office/officeart/2005/8/layout/orgChart1"/>
    <dgm:cxn modelId="{1E107D89-13D9-4E8A-B765-D9A54F7A076C}" type="presParOf" srcId="{2A87A009-E318-492F-87D0-4B88675B432F}" destId="{64263F42-65FC-43BF-BBD9-761B4CEEBB6D}" srcOrd="1" destOrd="0" presId="urn:microsoft.com/office/officeart/2005/8/layout/orgChart1"/>
    <dgm:cxn modelId="{14063E72-BC9D-493E-8C59-DF280708DCF6}" type="presParOf" srcId="{5BCE9A98-CA39-41C4-89EF-F16F09CF899B}" destId="{B25EFA07-151A-4734-8876-2B52AABF8008}" srcOrd="1" destOrd="0" presId="urn:microsoft.com/office/officeart/2005/8/layout/orgChart1"/>
    <dgm:cxn modelId="{95B483C6-FA55-4505-B231-4F0E510E9A8A}" type="presParOf" srcId="{5BCE9A98-CA39-41C4-89EF-F16F09CF899B}" destId="{7836A476-0F29-455D-B73E-DD284692E23D}" srcOrd="2" destOrd="0" presId="urn:microsoft.com/office/officeart/2005/8/layout/orgChart1"/>
    <dgm:cxn modelId="{29F405B2-8FFE-4B33-94D5-3CB6110AFD1B}" type="presParOf" srcId="{1F3100FD-A0E5-4C6E-8DCA-CE8C8B284A28}" destId="{FB64F4D2-F09E-4C3A-A2B3-950BAB853335}" srcOrd="2" destOrd="0" presId="urn:microsoft.com/office/officeart/2005/8/layout/orgChart1"/>
    <dgm:cxn modelId="{07798DF4-45F6-4AC5-AF2A-3323169365AB}" type="presParOf" srcId="{2484D5F8-4173-42FB-AA3F-9A61ED249D21}" destId="{D1C2873E-46EB-4D76-9036-9D038010C5F9}" srcOrd="2" destOrd="0" presId="urn:microsoft.com/office/officeart/2005/8/layout/orgChart1"/>
    <dgm:cxn modelId="{8CE0AB88-18BA-438A-8392-7D6F24D3D3D5}" type="presParOf" srcId="{2484D5F8-4173-42FB-AA3F-9A61ED249D21}" destId="{DDF8316D-5420-4DAF-99BB-81A82102BF2E}" srcOrd="3" destOrd="0" presId="urn:microsoft.com/office/officeart/2005/8/layout/orgChart1"/>
    <dgm:cxn modelId="{CD2ED8A9-A63E-449D-8A39-C1042E6B4F14}" type="presParOf" srcId="{DDF8316D-5420-4DAF-99BB-81A82102BF2E}" destId="{0931255B-FC2D-4EC4-AE7E-91A5C27DF65C}" srcOrd="0" destOrd="0" presId="urn:microsoft.com/office/officeart/2005/8/layout/orgChart1"/>
    <dgm:cxn modelId="{31F0DC53-D672-40D2-9CB9-61806D7C2CD7}" type="presParOf" srcId="{0931255B-FC2D-4EC4-AE7E-91A5C27DF65C}" destId="{2442F857-6915-4295-8EDF-BD8B36C98756}" srcOrd="0" destOrd="0" presId="urn:microsoft.com/office/officeart/2005/8/layout/orgChart1"/>
    <dgm:cxn modelId="{382C2860-F0DD-4796-9A13-C43862200B2E}" type="presParOf" srcId="{0931255B-FC2D-4EC4-AE7E-91A5C27DF65C}" destId="{53B9E7D0-DFEF-41A5-A94C-E322716F7B28}" srcOrd="1" destOrd="0" presId="urn:microsoft.com/office/officeart/2005/8/layout/orgChart1"/>
    <dgm:cxn modelId="{E0F870E6-74E6-4248-9550-8D1C320EE33D}" type="presParOf" srcId="{DDF8316D-5420-4DAF-99BB-81A82102BF2E}" destId="{E202A8D4-2105-4083-90FE-85200A2B7E7B}" srcOrd="1" destOrd="0" presId="urn:microsoft.com/office/officeart/2005/8/layout/orgChart1"/>
    <dgm:cxn modelId="{9BB70149-D5E8-4302-8013-8EE1F4A04F95}" type="presParOf" srcId="{DDF8316D-5420-4DAF-99BB-81A82102BF2E}" destId="{8B9F8FDB-0E73-4580-ABFF-6065C4D039CC}" srcOrd="2" destOrd="0" presId="urn:microsoft.com/office/officeart/2005/8/layout/orgChart1"/>
    <dgm:cxn modelId="{7DBFEAF3-EA31-429F-8060-BF7E7F113D7F}" type="presParOf" srcId="{2484D5F8-4173-42FB-AA3F-9A61ED249D21}" destId="{5BF00922-AEA5-43E4-814C-05C42B97DD1B}" srcOrd="4" destOrd="0" presId="urn:microsoft.com/office/officeart/2005/8/layout/orgChart1"/>
    <dgm:cxn modelId="{D86935AB-ABF9-4F5A-96C9-49244B0DBC86}" type="presParOf" srcId="{2484D5F8-4173-42FB-AA3F-9A61ED249D21}" destId="{E7E3CC9A-FBE0-481A-B9C9-8F08FFC784FA}" srcOrd="5" destOrd="0" presId="urn:microsoft.com/office/officeart/2005/8/layout/orgChart1"/>
    <dgm:cxn modelId="{C18439E9-7738-4266-ACC9-ED16EC10F1DD}" type="presParOf" srcId="{E7E3CC9A-FBE0-481A-B9C9-8F08FFC784FA}" destId="{A0D2B1EC-9BA7-4185-BAB4-9345F96C4B8C}" srcOrd="0" destOrd="0" presId="urn:microsoft.com/office/officeart/2005/8/layout/orgChart1"/>
    <dgm:cxn modelId="{E67C500D-F193-4EC4-9825-F64813AF4173}" type="presParOf" srcId="{A0D2B1EC-9BA7-4185-BAB4-9345F96C4B8C}" destId="{6FDAF4B0-D1ED-482B-92EB-62C8AB90BF3E}" srcOrd="0" destOrd="0" presId="urn:microsoft.com/office/officeart/2005/8/layout/orgChart1"/>
    <dgm:cxn modelId="{FE4A5D65-474C-4E70-8D40-A96CE8A64565}" type="presParOf" srcId="{A0D2B1EC-9BA7-4185-BAB4-9345F96C4B8C}" destId="{E28EFB9A-DB04-4622-B13C-32539D772AF2}" srcOrd="1" destOrd="0" presId="urn:microsoft.com/office/officeart/2005/8/layout/orgChart1"/>
    <dgm:cxn modelId="{CB1E0987-BC03-4456-BD2D-7C913DA66B09}" type="presParOf" srcId="{E7E3CC9A-FBE0-481A-B9C9-8F08FFC784FA}" destId="{A8387B98-5C94-4FEA-B319-7FCFECA80643}" srcOrd="1" destOrd="0" presId="urn:microsoft.com/office/officeart/2005/8/layout/orgChart1"/>
    <dgm:cxn modelId="{A8A11543-3233-4A46-AA73-C0ABAAABAD34}" type="presParOf" srcId="{A8387B98-5C94-4FEA-B319-7FCFECA80643}" destId="{14CF1FA8-5E19-4DF1-8436-790085E7DC69}" srcOrd="0" destOrd="0" presId="urn:microsoft.com/office/officeart/2005/8/layout/orgChart1"/>
    <dgm:cxn modelId="{A20901CA-546B-4B51-9F5A-8B7032D13B60}" type="presParOf" srcId="{A8387B98-5C94-4FEA-B319-7FCFECA80643}" destId="{8BF48C47-CF90-436F-AB6C-B49B6840C30D}" srcOrd="1" destOrd="0" presId="urn:microsoft.com/office/officeart/2005/8/layout/orgChart1"/>
    <dgm:cxn modelId="{337E6D98-6448-4110-9293-C30CE65F505F}" type="presParOf" srcId="{8BF48C47-CF90-436F-AB6C-B49B6840C30D}" destId="{13B0C788-DBD8-4F0A-8B6B-2BA7AA6E44DF}" srcOrd="0" destOrd="0" presId="urn:microsoft.com/office/officeart/2005/8/layout/orgChart1"/>
    <dgm:cxn modelId="{F8E86C78-1F0F-4DCB-9AC0-E6BF2BD27A08}" type="presParOf" srcId="{13B0C788-DBD8-4F0A-8B6B-2BA7AA6E44DF}" destId="{4FE444A2-EA0D-43D5-BF6E-19A349776F39}" srcOrd="0" destOrd="0" presId="urn:microsoft.com/office/officeart/2005/8/layout/orgChart1"/>
    <dgm:cxn modelId="{238C668C-B55A-41FB-A57D-B595FD7E3B7D}" type="presParOf" srcId="{13B0C788-DBD8-4F0A-8B6B-2BA7AA6E44DF}" destId="{255FC93A-7F5C-4178-817E-58AE39BD3783}" srcOrd="1" destOrd="0" presId="urn:microsoft.com/office/officeart/2005/8/layout/orgChart1"/>
    <dgm:cxn modelId="{D3DC5E8C-79E1-4E6C-9FCC-6C41040BC8BE}" type="presParOf" srcId="{8BF48C47-CF90-436F-AB6C-B49B6840C30D}" destId="{575C3DDC-DF47-42E3-81C2-32B8715E66CF}" srcOrd="1" destOrd="0" presId="urn:microsoft.com/office/officeart/2005/8/layout/orgChart1"/>
    <dgm:cxn modelId="{85E3CAD6-5267-4E88-A8F1-61C4D87B8A84}" type="presParOf" srcId="{8BF48C47-CF90-436F-AB6C-B49B6840C30D}" destId="{9BF7B157-A1C8-44BE-8929-9EC38832DEB8}" srcOrd="2" destOrd="0" presId="urn:microsoft.com/office/officeart/2005/8/layout/orgChart1"/>
    <dgm:cxn modelId="{50EFAA4F-5570-4935-9A27-8AC5D3AB5B9F}" type="presParOf" srcId="{A8387B98-5C94-4FEA-B319-7FCFECA80643}" destId="{870D2B81-C132-4334-B778-614B3B8792E5}" srcOrd="2" destOrd="0" presId="urn:microsoft.com/office/officeart/2005/8/layout/orgChart1"/>
    <dgm:cxn modelId="{ECBA14D7-6D6B-44AC-B1EB-44A588EEB0A8}" type="presParOf" srcId="{A8387B98-5C94-4FEA-B319-7FCFECA80643}" destId="{EA15FCF9-6E6B-4729-8637-13AE7F29DF7A}" srcOrd="3" destOrd="0" presId="urn:microsoft.com/office/officeart/2005/8/layout/orgChart1"/>
    <dgm:cxn modelId="{C753873C-9FFC-4658-AD04-E5939F83D4B3}" type="presParOf" srcId="{EA15FCF9-6E6B-4729-8637-13AE7F29DF7A}" destId="{E6A2E074-9DF8-4E0D-924A-6E7FCA6CF89E}" srcOrd="0" destOrd="0" presId="urn:microsoft.com/office/officeart/2005/8/layout/orgChart1"/>
    <dgm:cxn modelId="{3F1F7A82-DF38-4369-A68A-C8651DF2FBC9}" type="presParOf" srcId="{E6A2E074-9DF8-4E0D-924A-6E7FCA6CF89E}" destId="{D098934D-887A-464E-9445-88E1F9C9AB25}" srcOrd="0" destOrd="0" presId="urn:microsoft.com/office/officeart/2005/8/layout/orgChart1"/>
    <dgm:cxn modelId="{46547ABB-50C7-42E4-A4F2-6B30313D8B8E}" type="presParOf" srcId="{E6A2E074-9DF8-4E0D-924A-6E7FCA6CF89E}" destId="{A9A9E064-71B4-4A4A-A815-54BC75D3FE5A}" srcOrd="1" destOrd="0" presId="urn:microsoft.com/office/officeart/2005/8/layout/orgChart1"/>
    <dgm:cxn modelId="{DBED62EE-E341-46B3-B0B3-10FEDF7E6A74}" type="presParOf" srcId="{EA15FCF9-6E6B-4729-8637-13AE7F29DF7A}" destId="{517DB001-ADE4-4983-A59B-8DB79A0DA7F9}" srcOrd="1" destOrd="0" presId="urn:microsoft.com/office/officeart/2005/8/layout/orgChart1"/>
    <dgm:cxn modelId="{02F662CD-3FF3-480E-968A-30A9B9C6F1C0}" type="presParOf" srcId="{EA15FCF9-6E6B-4729-8637-13AE7F29DF7A}" destId="{51CEE752-D4F1-48FE-827C-8BB792C5F642}" srcOrd="2" destOrd="0" presId="urn:microsoft.com/office/officeart/2005/8/layout/orgChart1"/>
    <dgm:cxn modelId="{DE5E8F42-2258-4562-81A4-390BACB51492}" type="presParOf" srcId="{E7E3CC9A-FBE0-481A-B9C9-8F08FFC784FA}" destId="{1D888BBE-D10C-46DF-9E6B-3F21EC0C7B5F}" srcOrd="2" destOrd="0" presId="urn:microsoft.com/office/officeart/2005/8/layout/orgChart1"/>
    <dgm:cxn modelId="{34BB12D7-24B4-45E3-ABFB-FD42D86455CD}" type="presParOf" srcId="{2484D5F8-4173-42FB-AA3F-9A61ED249D21}" destId="{29679167-97FC-4C30-82F9-E410A884D045}" srcOrd="6" destOrd="0" presId="urn:microsoft.com/office/officeart/2005/8/layout/orgChart1"/>
    <dgm:cxn modelId="{B73FD7AC-8AC8-46DE-A816-7384C0D81D03}" type="presParOf" srcId="{2484D5F8-4173-42FB-AA3F-9A61ED249D21}" destId="{4176F0E7-FE9F-4FD0-B636-19B9CD91382C}" srcOrd="7" destOrd="0" presId="urn:microsoft.com/office/officeart/2005/8/layout/orgChart1"/>
    <dgm:cxn modelId="{176DBFCB-45DD-41EA-AF98-4A8E2BDB9B68}" type="presParOf" srcId="{4176F0E7-FE9F-4FD0-B636-19B9CD91382C}" destId="{0519912A-1D49-44E6-8BC1-AC5734A70239}" srcOrd="0" destOrd="0" presId="urn:microsoft.com/office/officeart/2005/8/layout/orgChart1"/>
    <dgm:cxn modelId="{CDDF1F2E-7B44-4635-BFE9-FA6605960A0A}" type="presParOf" srcId="{0519912A-1D49-44E6-8BC1-AC5734A70239}" destId="{F79F83DD-1005-4FE7-82BA-EBE250907F96}" srcOrd="0" destOrd="0" presId="urn:microsoft.com/office/officeart/2005/8/layout/orgChart1"/>
    <dgm:cxn modelId="{4BE99B1C-2405-4EAD-8B07-0E397F3C03E4}" type="presParOf" srcId="{0519912A-1D49-44E6-8BC1-AC5734A70239}" destId="{FF13C55D-2D24-4AE2-91C5-4859F8461038}" srcOrd="1" destOrd="0" presId="urn:microsoft.com/office/officeart/2005/8/layout/orgChart1"/>
    <dgm:cxn modelId="{21FAA74E-11E4-44F3-9301-A59C73CA5ADA}" type="presParOf" srcId="{4176F0E7-FE9F-4FD0-B636-19B9CD91382C}" destId="{83A4830F-111B-4A98-BC77-55698E275AFB}" srcOrd="1" destOrd="0" presId="urn:microsoft.com/office/officeart/2005/8/layout/orgChart1"/>
    <dgm:cxn modelId="{FCAA1299-2A96-4843-A361-9756EDBC7A81}" type="presParOf" srcId="{83A4830F-111B-4A98-BC77-55698E275AFB}" destId="{8BE542BC-5653-43A3-9DF7-33BBC89263D8}" srcOrd="0" destOrd="0" presId="urn:microsoft.com/office/officeart/2005/8/layout/orgChart1"/>
    <dgm:cxn modelId="{77731342-127F-4463-9B77-F829961ABEFA}" type="presParOf" srcId="{83A4830F-111B-4A98-BC77-55698E275AFB}" destId="{C82F7992-AFA7-46EB-9F1F-6767348B3956}" srcOrd="1" destOrd="0" presId="urn:microsoft.com/office/officeart/2005/8/layout/orgChart1"/>
    <dgm:cxn modelId="{22BB48F5-DA64-443F-9FE0-AC6C70E64747}" type="presParOf" srcId="{C82F7992-AFA7-46EB-9F1F-6767348B3956}" destId="{F50CC0F9-126A-41CF-BC66-8C9BFABD993D}" srcOrd="0" destOrd="0" presId="urn:microsoft.com/office/officeart/2005/8/layout/orgChart1"/>
    <dgm:cxn modelId="{64B80827-3C2D-4E9F-805E-D2BCCAE60DC7}" type="presParOf" srcId="{F50CC0F9-126A-41CF-BC66-8C9BFABD993D}" destId="{56EDEEE3-8548-4F1F-BF3E-8927BBC4118C}" srcOrd="0" destOrd="0" presId="urn:microsoft.com/office/officeart/2005/8/layout/orgChart1"/>
    <dgm:cxn modelId="{601BFF60-DEA5-4FAC-8D3D-2DBE79D614FA}" type="presParOf" srcId="{F50CC0F9-126A-41CF-BC66-8C9BFABD993D}" destId="{366B5645-988F-4B9F-9478-B76DA7C175CF}" srcOrd="1" destOrd="0" presId="urn:microsoft.com/office/officeart/2005/8/layout/orgChart1"/>
    <dgm:cxn modelId="{58BC4FFA-43AF-487F-A89C-EE8DE9DBE836}" type="presParOf" srcId="{C82F7992-AFA7-46EB-9F1F-6767348B3956}" destId="{AEA219EC-9EBD-463E-A650-FBC9FD00403A}" srcOrd="1" destOrd="0" presId="urn:microsoft.com/office/officeart/2005/8/layout/orgChart1"/>
    <dgm:cxn modelId="{AED74731-6106-4E06-8C96-9ADDB8F3C46B}" type="presParOf" srcId="{C82F7992-AFA7-46EB-9F1F-6767348B3956}" destId="{CC797956-2610-420F-B720-8BD88AD87F1F}" srcOrd="2" destOrd="0" presId="urn:microsoft.com/office/officeart/2005/8/layout/orgChart1"/>
    <dgm:cxn modelId="{4DF78F81-1C66-486A-AC03-C543A1A8522E}" type="presParOf" srcId="{83A4830F-111B-4A98-BC77-55698E275AFB}" destId="{C41A8CEB-8EB0-4986-A2D1-5C4CBBB27E7F}" srcOrd="2" destOrd="0" presId="urn:microsoft.com/office/officeart/2005/8/layout/orgChart1"/>
    <dgm:cxn modelId="{5858AE90-DB6C-4C3F-98BD-9E73C479A738}" type="presParOf" srcId="{83A4830F-111B-4A98-BC77-55698E275AFB}" destId="{ECECC47D-51EB-44B3-A814-80275A63319F}" srcOrd="3" destOrd="0" presId="urn:microsoft.com/office/officeart/2005/8/layout/orgChart1"/>
    <dgm:cxn modelId="{22615A35-0802-4E67-8280-AAE59C8B41EE}" type="presParOf" srcId="{ECECC47D-51EB-44B3-A814-80275A63319F}" destId="{3F6BC666-226F-4A9D-A5E6-03ADF1330C96}" srcOrd="0" destOrd="0" presId="urn:microsoft.com/office/officeart/2005/8/layout/orgChart1"/>
    <dgm:cxn modelId="{06A9026F-2A83-46D5-B0A3-11A1833C5407}" type="presParOf" srcId="{3F6BC666-226F-4A9D-A5E6-03ADF1330C96}" destId="{C8420FF9-D039-437E-9EB9-9F84765DF5E1}" srcOrd="0" destOrd="0" presId="urn:microsoft.com/office/officeart/2005/8/layout/orgChart1"/>
    <dgm:cxn modelId="{6DD8DDEF-97AD-428E-AA30-4244AF119862}" type="presParOf" srcId="{3F6BC666-226F-4A9D-A5E6-03ADF1330C96}" destId="{F2CB4E9E-5208-4490-B8ED-E93746719E31}" srcOrd="1" destOrd="0" presId="urn:microsoft.com/office/officeart/2005/8/layout/orgChart1"/>
    <dgm:cxn modelId="{2B51F43A-92C1-4860-9F77-CE9702AEA504}" type="presParOf" srcId="{ECECC47D-51EB-44B3-A814-80275A63319F}" destId="{3210FC6E-8E75-4963-8FAD-80E38D441E6C}" srcOrd="1" destOrd="0" presId="urn:microsoft.com/office/officeart/2005/8/layout/orgChart1"/>
    <dgm:cxn modelId="{5DC99FE1-79A4-4E4A-9ACA-C6030FA26D70}" type="presParOf" srcId="{ECECC47D-51EB-44B3-A814-80275A63319F}" destId="{582FE887-CE9C-4012-93BB-2579FF330135}" srcOrd="2" destOrd="0" presId="urn:microsoft.com/office/officeart/2005/8/layout/orgChart1"/>
    <dgm:cxn modelId="{8DDD501C-5B55-4775-927A-F76166D73D2A}" type="presParOf" srcId="{83A4830F-111B-4A98-BC77-55698E275AFB}" destId="{7408D21A-A18A-45BA-8617-299A860520ED}" srcOrd="4" destOrd="0" presId="urn:microsoft.com/office/officeart/2005/8/layout/orgChart1"/>
    <dgm:cxn modelId="{2BC9741B-AC65-4A6E-93BC-BB56922694F6}" type="presParOf" srcId="{83A4830F-111B-4A98-BC77-55698E275AFB}" destId="{BF826BDB-C76F-4793-9425-74D8844E58E0}" srcOrd="5" destOrd="0" presId="urn:microsoft.com/office/officeart/2005/8/layout/orgChart1"/>
    <dgm:cxn modelId="{4C683EC3-7EC9-494C-94C8-52CAC62124D6}" type="presParOf" srcId="{BF826BDB-C76F-4793-9425-74D8844E58E0}" destId="{29C7DE00-0382-4ED9-B4F1-58C5FDC5FB3E}" srcOrd="0" destOrd="0" presId="urn:microsoft.com/office/officeart/2005/8/layout/orgChart1"/>
    <dgm:cxn modelId="{F337C8BF-109F-40C7-8B67-D3A7DCF4F975}" type="presParOf" srcId="{29C7DE00-0382-4ED9-B4F1-58C5FDC5FB3E}" destId="{B855DDAE-5197-434E-A981-CF55A7E36815}" srcOrd="0" destOrd="0" presId="urn:microsoft.com/office/officeart/2005/8/layout/orgChart1"/>
    <dgm:cxn modelId="{D084F1DB-ACD9-49E4-B204-FA0FBFECC0F5}" type="presParOf" srcId="{29C7DE00-0382-4ED9-B4F1-58C5FDC5FB3E}" destId="{25A171CD-1A5C-49BC-B8C4-53EFB46B2300}" srcOrd="1" destOrd="0" presId="urn:microsoft.com/office/officeart/2005/8/layout/orgChart1"/>
    <dgm:cxn modelId="{72F6D5E2-6C1B-4771-9B65-1E375A9344CD}" type="presParOf" srcId="{BF826BDB-C76F-4793-9425-74D8844E58E0}" destId="{753A4F2C-B517-4B46-A92B-4585BA1306CD}" srcOrd="1" destOrd="0" presId="urn:microsoft.com/office/officeart/2005/8/layout/orgChart1"/>
    <dgm:cxn modelId="{85987CC6-2C34-4FCB-94E6-E47C19883A32}" type="presParOf" srcId="{BF826BDB-C76F-4793-9425-74D8844E58E0}" destId="{DC16405E-F2F3-42A1-9CAB-937094566484}" srcOrd="2" destOrd="0" presId="urn:microsoft.com/office/officeart/2005/8/layout/orgChart1"/>
    <dgm:cxn modelId="{EE2A4FC7-8787-44DF-BB63-B3D8A62692D1}" type="presParOf" srcId="{4176F0E7-FE9F-4FD0-B636-19B9CD91382C}" destId="{4B672B11-B94F-4E57-AD3F-EB6F5B496CD4}" srcOrd="2" destOrd="0" presId="urn:microsoft.com/office/officeart/2005/8/layout/orgChart1"/>
    <dgm:cxn modelId="{18991B62-BA9B-4B69-A621-2DE16375452E}" type="presParOf" srcId="{2484D5F8-4173-42FB-AA3F-9A61ED249D21}" destId="{36FF6B15-0BB5-43CF-BB7A-594FF53A613A}" srcOrd="8" destOrd="0" presId="urn:microsoft.com/office/officeart/2005/8/layout/orgChart1"/>
    <dgm:cxn modelId="{C4EFEF6E-5513-4CCF-AED3-BE07E0508334}" type="presParOf" srcId="{2484D5F8-4173-42FB-AA3F-9A61ED249D21}" destId="{DE1ADE7E-9BE1-4C2A-93E9-30E9B6160096}" srcOrd="9" destOrd="0" presId="urn:microsoft.com/office/officeart/2005/8/layout/orgChart1"/>
    <dgm:cxn modelId="{B77F0C5F-1258-4A92-AB96-88E3B43EEBD7}" type="presParOf" srcId="{DE1ADE7E-9BE1-4C2A-93E9-30E9B6160096}" destId="{4BFBEC26-F16F-471C-AFE0-E177257C6D1A}" srcOrd="0" destOrd="0" presId="urn:microsoft.com/office/officeart/2005/8/layout/orgChart1"/>
    <dgm:cxn modelId="{7A50CE1C-E0EC-42D2-AE6B-D5F7806188D9}" type="presParOf" srcId="{4BFBEC26-F16F-471C-AFE0-E177257C6D1A}" destId="{9C82B1D2-D917-4762-990F-7B75045EEC2B}" srcOrd="0" destOrd="0" presId="urn:microsoft.com/office/officeart/2005/8/layout/orgChart1"/>
    <dgm:cxn modelId="{AC315130-B298-485A-B92B-9841CD0C1732}" type="presParOf" srcId="{4BFBEC26-F16F-471C-AFE0-E177257C6D1A}" destId="{E029B464-83F1-4613-829A-FA50E6D02702}" srcOrd="1" destOrd="0" presId="urn:microsoft.com/office/officeart/2005/8/layout/orgChart1"/>
    <dgm:cxn modelId="{3B46B476-7FFB-4C68-8B27-588900BC3B88}" type="presParOf" srcId="{DE1ADE7E-9BE1-4C2A-93E9-30E9B6160096}" destId="{32BB29C3-EE46-4B99-859E-988C2E708E41}" srcOrd="1" destOrd="0" presId="urn:microsoft.com/office/officeart/2005/8/layout/orgChart1"/>
    <dgm:cxn modelId="{C2DA395C-2C42-41C3-9720-36C942CE7D32}" type="presParOf" srcId="{DE1ADE7E-9BE1-4C2A-93E9-30E9B6160096}" destId="{18B8155B-C46D-4074-9561-D1A14D1ACB10}" srcOrd="2" destOrd="0" presId="urn:microsoft.com/office/officeart/2005/8/layout/orgChart1"/>
    <dgm:cxn modelId="{4464A4A5-6927-4AAF-94A4-549FC8898FE7}" type="presParOf" srcId="{A0563284-1D90-43CC-A995-7D1A595EB5BF}" destId="{49AB2D8C-7B19-4F5D-A154-C2B6021FADB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F6B15-0BB5-43CF-BB7A-594FF53A613A}">
      <dsp:nvSpPr>
        <dsp:cNvPr id="0" name=""/>
        <dsp:cNvSpPr/>
      </dsp:nvSpPr>
      <dsp:spPr>
        <a:xfrm>
          <a:off x="2133600" y="360192"/>
          <a:ext cx="1447430" cy="124837"/>
        </a:xfrm>
        <a:custGeom>
          <a:avLst/>
          <a:gdLst/>
          <a:ahLst/>
          <a:cxnLst/>
          <a:rect l="0" t="0" r="0" b="0"/>
          <a:pathLst>
            <a:path>
              <a:moveTo>
                <a:pt x="0" y="0"/>
              </a:moveTo>
              <a:lnTo>
                <a:pt x="0" y="66724"/>
              </a:lnTo>
              <a:lnTo>
                <a:pt x="1447430" y="66724"/>
              </a:lnTo>
              <a:lnTo>
                <a:pt x="1447430" y="124837"/>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08D21A-A18A-45BA-8617-299A860520ED}">
      <dsp:nvSpPr>
        <dsp:cNvPr id="0" name=""/>
        <dsp:cNvSpPr/>
      </dsp:nvSpPr>
      <dsp:spPr>
        <a:xfrm>
          <a:off x="2243774" y="753145"/>
          <a:ext cx="91440" cy="1040494"/>
        </a:xfrm>
        <a:custGeom>
          <a:avLst/>
          <a:gdLst/>
          <a:ahLst/>
          <a:cxnLst/>
          <a:rect l="0" t="0" r="0" b="0"/>
          <a:pathLst>
            <a:path>
              <a:moveTo>
                <a:pt x="45720" y="0"/>
              </a:moveTo>
              <a:lnTo>
                <a:pt x="45720" y="1040494"/>
              </a:lnTo>
              <a:lnTo>
                <a:pt x="128738" y="1040494"/>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1A8CEB-8EB0-4986-A2D1-5C4CBBB27E7F}">
      <dsp:nvSpPr>
        <dsp:cNvPr id="0" name=""/>
        <dsp:cNvSpPr/>
      </dsp:nvSpPr>
      <dsp:spPr>
        <a:xfrm>
          <a:off x="2243774" y="753145"/>
          <a:ext cx="91440" cy="647541"/>
        </a:xfrm>
        <a:custGeom>
          <a:avLst/>
          <a:gdLst/>
          <a:ahLst/>
          <a:cxnLst/>
          <a:rect l="0" t="0" r="0" b="0"/>
          <a:pathLst>
            <a:path>
              <a:moveTo>
                <a:pt x="45720" y="0"/>
              </a:moveTo>
              <a:lnTo>
                <a:pt x="45720" y="647541"/>
              </a:lnTo>
              <a:lnTo>
                <a:pt x="128738" y="647541"/>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E542BC-5653-43A3-9DF7-33BBC89263D8}">
      <dsp:nvSpPr>
        <dsp:cNvPr id="0" name=""/>
        <dsp:cNvSpPr/>
      </dsp:nvSpPr>
      <dsp:spPr>
        <a:xfrm>
          <a:off x="2243774" y="753145"/>
          <a:ext cx="91440" cy="254589"/>
        </a:xfrm>
        <a:custGeom>
          <a:avLst/>
          <a:gdLst/>
          <a:ahLst/>
          <a:cxnLst/>
          <a:rect l="0" t="0" r="0" b="0"/>
          <a:pathLst>
            <a:path>
              <a:moveTo>
                <a:pt x="45720" y="0"/>
              </a:moveTo>
              <a:lnTo>
                <a:pt x="45720" y="254589"/>
              </a:lnTo>
              <a:lnTo>
                <a:pt x="128738" y="254589"/>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79167-97FC-4C30-82F9-E410A884D045}">
      <dsp:nvSpPr>
        <dsp:cNvPr id="0" name=""/>
        <dsp:cNvSpPr/>
      </dsp:nvSpPr>
      <dsp:spPr>
        <a:xfrm>
          <a:off x="2133600" y="360192"/>
          <a:ext cx="377276" cy="116225"/>
        </a:xfrm>
        <a:custGeom>
          <a:avLst/>
          <a:gdLst/>
          <a:ahLst/>
          <a:cxnLst/>
          <a:rect l="0" t="0" r="0" b="0"/>
          <a:pathLst>
            <a:path>
              <a:moveTo>
                <a:pt x="0" y="0"/>
              </a:moveTo>
              <a:lnTo>
                <a:pt x="0" y="58112"/>
              </a:lnTo>
              <a:lnTo>
                <a:pt x="377276" y="58112"/>
              </a:lnTo>
              <a:lnTo>
                <a:pt x="377276" y="116225"/>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D2B81-C132-4334-B778-614B3B8792E5}">
      <dsp:nvSpPr>
        <dsp:cNvPr id="0" name=""/>
        <dsp:cNvSpPr/>
      </dsp:nvSpPr>
      <dsp:spPr>
        <a:xfrm>
          <a:off x="1502134" y="753145"/>
          <a:ext cx="91440" cy="647541"/>
        </a:xfrm>
        <a:custGeom>
          <a:avLst/>
          <a:gdLst/>
          <a:ahLst/>
          <a:cxnLst/>
          <a:rect l="0" t="0" r="0" b="0"/>
          <a:pathLst>
            <a:path>
              <a:moveTo>
                <a:pt x="45720" y="0"/>
              </a:moveTo>
              <a:lnTo>
                <a:pt x="45720" y="647541"/>
              </a:lnTo>
              <a:lnTo>
                <a:pt x="128738" y="647541"/>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F1FA8-5E19-4DF1-8436-790085E7DC69}">
      <dsp:nvSpPr>
        <dsp:cNvPr id="0" name=""/>
        <dsp:cNvSpPr/>
      </dsp:nvSpPr>
      <dsp:spPr>
        <a:xfrm>
          <a:off x="1502134" y="753145"/>
          <a:ext cx="91440" cy="254589"/>
        </a:xfrm>
        <a:custGeom>
          <a:avLst/>
          <a:gdLst/>
          <a:ahLst/>
          <a:cxnLst/>
          <a:rect l="0" t="0" r="0" b="0"/>
          <a:pathLst>
            <a:path>
              <a:moveTo>
                <a:pt x="45720" y="0"/>
              </a:moveTo>
              <a:lnTo>
                <a:pt x="45720" y="254589"/>
              </a:lnTo>
              <a:lnTo>
                <a:pt x="128738" y="254589"/>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F00922-AEA5-43E4-814C-05C42B97DD1B}">
      <dsp:nvSpPr>
        <dsp:cNvPr id="0" name=""/>
        <dsp:cNvSpPr/>
      </dsp:nvSpPr>
      <dsp:spPr>
        <a:xfrm>
          <a:off x="1769235" y="360192"/>
          <a:ext cx="364364" cy="116225"/>
        </a:xfrm>
        <a:custGeom>
          <a:avLst/>
          <a:gdLst/>
          <a:ahLst/>
          <a:cxnLst/>
          <a:rect l="0" t="0" r="0" b="0"/>
          <a:pathLst>
            <a:path>
              <a:moveTo>
                <a:pt x="364364" y="0"/>
              </a:moveTo>
              <a:lnTo>
                <a:pt x="364364" y="58112"/>
              </a:lnTo>
              <a:lnTo>
                <a:pt x="0" y="58112"/>
              </a:lnTo>
              <a:lnTo>
                <a:pt x="0" y="116225"/>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C2873E-46EB-4D76-9036-9D038010C5F9}">
      <dsp:nvSpPr>
        <dsp:cNvPr id="0" name=""/>
        <dsp:cNvSpPr/>
      </dsp:nvSpPr>
      <dsp:spPr>
        <a:xfrm>
          <a:off x="1099555" y="360192"/>
          <a:ext cx="1034044" cy="116225"/>
        </a:xfrm>
        <a:custGeom>
          <a:avLst/>
          <a:gdLst/>
          <a:ahLst/>
          <a:cxnLst/>
          <a:rect l="0" t="0" r="0" b="0"/>
          <a:pathLst>
            <a:path>
              <a:moveTo>
                <a:pt x="1034044" y="0"/>
              </a:moveTo>
              <a:lnTo>
                <a:pt x="1034044" y="58112"/>
              </a:lnTo>
              <a:lnTo>
                <a:pt x="0" y="58112"/>
              </a:lnTo>
              <a:lnTo>
                <a:pt x="0" y="116225"/>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512C58-4228-4307-A05B-C6BDAB21015A}">
      <dsp:nvSpPr>
        <dsp:cNvPr id="0" name=""/>
        <dsp:cNvSpPr/>
      </dsp:nvSpPr>
      <dsp:spPr>
        <a:xfrm>
          <a:off x="162773" y="753145"/>
          <a:ext cx="91440" cy="647541"/>
        </a:xfrm>
        <a:custGeom>
          <a:avLst/>
          <a:gdLst/>
          <a:ahLst/>
          <a:cxnLst/>
          <a:rect l="0" t="0" r="0" b="0"/>
          <a:pathLst>
            <a:path>
              <a:moveTo>
                <a:pt x="45720" y="0"/>
              </a:moveTo>
              <a:lnTo>
                <a:pt x="45720" y="647541"/>
              </a:lnTo>
              <a:lnTo>
                <a:pt x="128738" y="647541"/>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C1F67D-E64C-4E9F-91E1-BAF9EF267910}">
      <dsp:nvSpPr>
        <dsp:cNvPr id="0" name=""/>
        <dsp:cNvSpPr/>
      </dsp:nvSpPr>
      <dsp:spPr>
        <a:xfrm>
          <a:off x="162773" y="753145"/>
          <a:ext cx="91440" cy="254589"/>
        </a:xfrm>
        <a:custGeom>
          <a:avLst/>
          <a:gdLst/>
          <a:ahLst/>
          <a:cxnLst/>
          <a:rect l="0" t="0" r="0" b="0"/>
          <a:pathLst>
            <a:path>
              <a:moveTo>
                <a:pt x="45720" y="0"/>
              </a:moveTo>
              <a:lnTo>
                <a:pt x="45720" y="254589"/>
              </a:lnTo>
              <a:lnTo>
                <a:pt x="128738" y="254589"/>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B602F-6E78-4D1B-BD74-BB087BE4A526}">
      <dsp:nvSpPr>
        <dsp:cNvPr id="0" name=""/>
        <dsp:cNvSpPr/>
      </dsp:nvSpPr>
      <dsp:spPr>
        <a:xfrm>
          <a:off x="429875" y="360192"/>
          <a:ext cx="1703724" cy="116225"/>
        </a:xfrm>
        <a:custGeom>
          <a:avLst/>
          <a:gdLst/>
          <a:ahLst/>
          <a:cxnLst/>
          <a:rect l="0" t="0" r="0" b="0"/>
          <a:pathLst>
            <a:path>
              <a:moveTo>
                <a:pt x="1703724" y="0"/>
              </a:moveTo>
              <a:lnTo>
                <a:pt x="1703724" y="58112"/>
              </a:lnTo>
              <a:lnTo>
                <a:pt x="0" y="58112"/>
              </a:lnTo>
              <a:lnTo>
                <a:pt x="0" y="116225"/>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2DF04-6506-4F4D-A300-22C8286A68FD}">
      <dsp:nvSpPr>
        <dsp:cNvPr id="0" name=""/>
        <dsp:cNvSpPr/>
      </dsp:nvSpPr>
      <dsp:spPr>
        <a:xfrm>
          <a:off x="1752742" y="826"/>
          <a:ext cx="761714" cy="359366"/>
        </a:xfrm>
        <a:prstGeom prst="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latin typeface="Arial" panose="020B0604020202020204" pitchFamily="34" charset="0"/>
              <a:cs typeface="Arial" panose="020B0604020202020204" pitchFamily="34" charset="0"/>
            </a:rPr>
            <a:t>Structural Analysis</a:t>
          </a:r>
          <a:endParaRPr lang="en-GB" sz="1000" b="1" kern="1200" dirty="0">
            <a:latin typeface="Arial" panose="020B0604020202020204" pitchFamily="34" charset="0"/>
            <a:cs typeface="Arial" panose="020B0604020202020204" pitchFamily="34" charset="0"/>
          </a:endParaRPr>
        </a:p>
      </dsp:txBody>
      <dsp:txXfrm>
        <a:off x="1752742" y="826"/>
        <a:ext cx="761714" cy="359366"/>
      </dsp:txXfrm>
    </dsp:sp>
    <dsp:sp modelId="{22F631EB-8947-4073-80A7-6A470AE8D4D7}">
      <dsp:nvSpPr>
        <dsp:cNvPr id="0" name=""/>
        <dsp:cNvSpPr/>
      </dsp:nvSpPr>
      <dsp:spPr>
        <a:xfrm>
          <a:off x="153148" y="476418"/>
          <a:ext cx="553454" cy="276727"/>
        </a:xfrm>
        <a:prstGeom prst="rect">
          <a:avLst/>
        </a:prstGeom>
        <a:blipFill rotWithShape="1">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dirty="0">
              <a:latin typeface="Arial" panose="020B0604020202020204" pitchFamily="34" charset="0"/>
              <a:cs typeface="Arial" panose="020B0604020202020204" pitchFamily="34" charset="0"/>
            </a:rPr>
            <a:t>Analytical Methods</a:t>
          </a:r>
        </a:p>
      </dsp:txBody>
      <dsp:txXfrm>
        <a:off x="153148" y="476418"/>
        <a:ext cx="553454" cy="276727"/>
      </dsp:txXfrm>
    </dsp:sp>
    <dsp:sp modelId="{CB5A47EB-C47E-43A3-8DB2-90F75F24B658}">
      <dsp:nvSpPr>
        <dsp:cNvPr id="0" name=""/>
        <dsp:cNvSpPr/>
      </dsp:nvSpPr>
      <dsp:spPr>
        <a:xfrm>
          <a:off x="291512" y="869370"/>
          <a:ext cx="866781" cy="276727"/>
        </a:xfrm>
        <a:prstGeom prst="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0" kern="1200" dirty="0">
              <a:latin typeface="Arial" panose="020B0604020202020204" pitchFamily="34" charset="0"/>
              <a:cs typeface="Arial" panose="020B0604020202020204" pitchFamily="34" charset="0"/>
            </a:rPr>
            <a:t>Direct integration method</a:t>
          </a:r>
        </a:p>
      </dsp:txBody>
      <dsp:txXfrm>
        <a:off x="291512" y="869370"/>
        <a:ext cx="866781" cy="276727"/>
      </dsp:txXfrm>
    </dsp:sp>
    <dsp:sp modelId="{F52CEBC2-E56C-49E2-9802-F326845C1F48}">
      <dsp:nvSpPr>
        <dsp:cNvPr id="0" name=""/>
        <dsp:cNvSpPr/>
      </dsp:nvSpPr>
      <dsp:spPr>
        <a:xfrm>
          <a:off x="291512" y="1262323"/>
          <a:ext cx="1076043" cy="276727"/>
        </a:xfrm>
        <a:prstGeom prst="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0" kern="1200" dirty="0">
              <a:latin typeface="Arial" panose="020B0604020202020204" pitchFamily="34" charset="0"/>
              <a:cs typeface="Arial" panose="020B0604020202020204" pitchFamily="34" charset="0"/>
            </a:rPr>
            <a:t>Singularity functions method …</a:t>
          </a:r>
        </a:p>
      </dsp:txBody>
      <dsp:txXfrm>
        <a:off x="291512" y="1262323"/>
        <a:ext cx="1076043" cy="276727"/>
      </dsp:txXfrm>
    </dsp:sp>
    <dsp:sp modelId="{2442F857-6915-4295-8EDF-BD8B36C98756}">
      <dsp:nvSpPr>
        <dsp:cNvPr id="0" name=""/>
        <dsp:cNvSpPr/>
      </dsp:nvSpPr>
      <dsp:spPr>
        <a:xfrm>
          <a:off x="822828" y="476418"/>
          <a:ext cx="553454" cy="276727"/>
        </a:xfrm>
        <a:prstGeom prst="rect">
          <a:avLst/>
        </a:prstGeom>
        <a:blipFill rotWithShape="1">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dirty="0">
              <a:latin typeface="Arial" panose="020B0604020202020204" pitchFamily="34" charset="0"/>
              <a:cs typeface="Arial" panose="020B0604020202020204" pitchFamily="34" charset="0"/>
            </a:rPr>
            <a:t>Matrix Methods</a:t>
          </a:r>
        </a:p>
      </dsp:txBody>
      <dsp:txXfrm>
        <a:off x="822828" y="476418"/>
        <a:ext cx="553454" cy="276727"/>
      </dsp:txXfrm>
    </dsp:sp>
    <dsp:sp modelId="{6FDAF4B0-D1ED-482B-92EB-62C8AB90BF3E}">
      <dsp:nvSpPr>
        <dsp:cNvPr id="0" name=""/>
        <dsp:cNvSpPr/>
      </dsp:nvSpPr>
      <dsp:spPr>
        <a:xfrm>
          <a:off x="1492508" y="476418"/>
          <a:ext cx="553454" cy="276727"/>
        </a:xfrm>
        <a:prstGeom prst="rect">
          <a:avLst/>
        </a:prstGeom>
        <a:blipFill rotWithShape="1">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dirty="0">
              <a:latin typeface="Arial" panose="020B0604020202020204" pitchFamily="34" charset="0"/>
              <a:cs typeface="Arial" panose="020B0604020202020204" pitchFamily="34" charset="0"/>
            </a:rPr>
            <a:t>Energy Methods</a:t>
          </a:r>
        </a:p>
      </dsp:txBody>
      <dsp:txXfrm>
        <a:off x="1492508" y="476418"/>
        <a:ext cx="553454" cy="276727"/>
      </dsp:txXfrm>
    </dsp:sp>
    <dsp:sp modelId="{4FE444A2-EA0D-43D5-BF6E-19A349776F39}">
      <dsp:nvSpPr>
        <dsp:cNvPr id="0" name=""/>
        <dsp:cNvSpPr/>
      </dsp:nvSpPr>
      <dsp:spPr>
        <a:xfrm>
          <a:off x="1630872" y="869370"/>
          <a:ext cx="625414" cy="276727"/>
        </a:xfrm>
        <a:prstGeom prst="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0" kern="1200" dirty="0" err="1">
              <a:latin typeface="Arial" panose="020B0604020202020204" pitchFamily="34" charset="0"/>
              <a:cs typeface="Arial" panose="020B0604020202020204" pitchFamily="34" charset="0"/>
            </a:rPr>
            <a:t>Castigliano’s</a:t>
          </a:r>
          <a:endParaRPr lang="en-GB" sz="700" b="0" kern="1200" dirty="0">
            <a:latin typeface="Arial" panose="020B0604020202020204" pitchFamily="34" charset="0"/>
            <a:cs typeface="Arial" panose="020B0604020202020204" pitchFamily="34" charset="0"/>
          </a:endParaRPr>
        </a:p>
      </dsp:txBody>
      <dsp:txXfrm>
        <a:off x="1630872" y="869370"/>
        <a:ext cx="625414" cy="276727"/>
      </dsp:txXfrm>
    </dsp:sp>
    <dsp:sp modelId="{D098934D-887A-464E-9445-88E1F9C9AB25}">
      <dsp:nvSpPr>
        <dsp:cNvPr id="0" name=""/>
        <dsp:cNvSpPr/>
      </dsp:nvSpPr>
      <dsp:spPr>
        <a:xfrm>
          <a:off x="1630872" y="1262323"/>
          <a:ext cx="553454" cy="276727"/>
        </a:xfrm>
        <a:prstGeom prst="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0" kern="1200" dirty="0">
              <a:latin typeface="Arial" panose="020B0604020202020204" pitchFamily="34" charset="0"/>
              <a:cs typeface="Arial" panose="020B0604020202020204" pitchFamily="34" charset="0"/>
            </a:rPr>
            <a:t>Unit load …</a:t>
          </a:r>
        </a:p>
      </dsp:txBody>
      <dsp:txXfrm>
        <a:off x="1630872" y="1262323"/>
        <a:ext cx="553454" cy="276727"/>
      </dsp:txXfrm>
    </dsp:sp>
    <dsp:sp modelId="{F79F83DD-1005-4FE7-82BA-EBE250907F96}">
      <dsp:nvSpPr>
        <dsp:cNvPr id="0" name=""/>
        <dsp:cNvSpPr/>
      </dsp:nvSpPr>
      <dsp:spPr>
        <a:xfrm>
          <a:off x="2234148" y="476418"/>
          <a:ext cx="553454" cy="276727"/>
        </a:xfrm>
        <a:prstGeom prst="rect">
          <a:avLst/>
        </a:prstGeom>
        <a:blipFill rotWithShape="1">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dirty="0">
              <a:latin typeface="Arial" panose="020B0604020202020204" pitchFamily="34" charset="0"/>
              <a:cs typeface="Arial" panose="020B0604020202020204" pitchFamily="34" charset="0"/>
            </a:rPr>
            <a:t>Numerical Methods</a:t>
          </a:r>
        </a:p>
      </dsp:txBody>
      <dsp:txXfrm>
        <a:off x="2234148" y="476418"/>
        <a:ext cx="553454" cy="276727"/>
      </dsp:txXfrm>
    </dsp:sp>
    <dsp:sp modelId="{56EDEEE3-8548-4F1F-BF3E-8927BBC4118C}">
      <dsp:nvSpPr>
        <dsp:cNvPr id="0" name=""/>
        <dsp:cNvSpPr/>
      </dsp:nvSpPr>
      <dsp:spPr>
        <a:xfrm>
          <a:off x="2372512" y="869370"/>
          <a:ext cx="711648" cy="276727"/>
        </a:xfrm>
        <a:prstGeom prst="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0" kern="1200" dirty="0">
              <a:latin typeface="Arial" panose="020B0604020202020204" pitchFamily="34" charset="0"/>
              <a:cs typeface="Arial" panose="020B0604020202020204" pitchFamily="34" charset="0"/>
            </a:rPr>
            <a:t>Finite Element Analysis</a:t>
          </a:r>
        </a:p>
      </dsp:txBody>
      <dsp:txXfrm>
        <a:off x="2372512" y="869370"/>
        <a:ext cx="711648" cy="276727"/>
      </dsp:txXfrm>
    </dsp:sp>
    <dsp:sp modelId="{C8420FF9-D039-437E-9EB9-9F84765DF5E1}">
      <dsp:nvSpPr>
        <dsp:cNvPr id="0" name=""/>
        <dsp:cNvSpPr/>
      </dsp:nvSpPr>
      <dsp:spPr>
        <a:xfrm>
          <a:off x="2372512" y="1262323"/>
          <a:ext cx="787499" cy="276727"/>
        </a:xfrm>
        <a:prstGeom prst="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0" kern="1200" dirty="0">
              <a:latin typeface="Arial" panose="020B0604020202020204" pitchFamily="34" charset="0"/>
              <a:cs typeface="Arial" panose="020B0604020202020204" pitchFamily="34" charset="0"/>
            </a:rPr>
            <a:t>Finite Strip Analysis</a:t>
          </a:r>
        </a:p>
      </dsp:txBody>
      <dsp:txXfrm>
        <a:off x="2372512" y="1262323"/>
        <a:ext cx="787499" cy="276727"/>
      </dsp:txXfrm>
    </dsp:sp>
    <dsp:sp modelId="{B855DDAE-5197-434E-A981-CF55A7E36815}">
      <dsp:nvSpPr>
        <dsp:cNvPr id="0" name=""/>
        <dsp:cNvSpPr/>
      </dsp:nvSpPr>
      <dsp:spPr>
        <a:xfrm>
          <a:off x="2372512" y="1655276"/>
          <a:ext cx="724073" cy="276727"/>
        </a:xfrm>
        <a:prstGeom prst="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b="0" kern="1200" dirty="0" err="1">
              <a:latin typeface="Arial" panose="020B0604020202020204" pitchFamily="34" charset="0"/>
              <a:cs typeface="Arial" panose="020B0604020202020204" pitchFamily="34" charset="0"/>
            </a:rPr>
            <a:t>Isogeometric</a:t>
          </a:r>
          <a:r>
            <a:rPr lang="en-GB" sz="700" b="0" kern="1200" dirty="0">
              <a:latin typeface="Arial" panose="020B0604020202020204" pitchFamily="34" charset="0"/>
              <a:cs typeface="Arial" panose="020B0604020202020204" pitchFamily="34" charset="0"/>
            </a:rPr>
            <a:t> Analysis</a:t>
          </a:r>
        </a:p>
      </dsp:txBody>
      <dsp:txXfrm>
        <a:off x="2372512" y="1655276"/>
        <a:ext cx="724073" cy="276727"/>
      </dsp:txXfrm>
    </dsp:sp>
    <dsp:sp modelId="{9C82B1D2-D917-4762-990F-7B75045EEC2B}">
      <dsp:nvSpPr>
        <dsp:cNvPr id="0" name=""/>
        <dsp:cNvSpPr/>
      </dsp:nvSpPr>
      <dsp:spPr>
        <a:xfrm>
          <a:off x="3124197" y="485029"/>
          <a:ext cx="913664" cy="515991"/>
        </a:xfrm>
        <a:prstGeom prst="rect">
          <a:avLst/>
        </a:prstGeom>
        <a:blipFill rotWithShape="1">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dirty="0">
              <a:latin typeface="Arial" panose="020B0604020202020204" pitchFamily="34" charset="0"/>
              <a:cs typeface="Arial" panose="020B0604020202020204" pitchFamily="34" charset="0"/>
            </a:rPr>
            <a:t>Semi-Analytical Methods (Numerical-Analytical)</a:t>
          </a:r>
        </a:p>
      </dsp:txBody>
      <dsp:txXfrm>
        <a:off x="3124197" y="485029"/>
        <a:ext cx="913664" cy="51599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97075" cy="1730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2611438" y="0"/>
            <a:ext cx="1997075" cy="173038"/>
          </a:xfrm>
          <a:prstGeom prst="rect">
            <a:avLst/>
          </a:prstGeom>
        </p:spPr>
        <p:txBody>
          <a:bodyPr vert="horz" lIns="91440" tIns="45720" rIns="91440" bIns="45720" rtlCol="0"/>
          <a:lstStyle>
            <a:lvl1pPr algn="r">
              <a:defRPr sz="1200"/>
            </a:lvl1pPr>
          </a:lstStyle>
          <a:p>
            <a:fld id="{9DDB8504-3135-4333-A2E5-E9F3D6A6E0DA}" type="datetimeFigureOut">
              <a:rPr lang="en-GB" smtClean="0"/>
              <a:pPr/>
              <a:t>26/09/2022</a:t>
            </a:fld>
            <a:endParaRPr lang="en-GB"/>
          </a:p>
        </p:txBody>
      </p:sp>
      <p:sp>
        <p:nvSpPr>
          <p:cNvPr id="4" name="Slide Image Placeholder 3"/>
          <p:cNvSpPr>
            <a:spLocks noGrp="1" noRot="1" noChangeAspect="1"/>
          </p:cNvSpPr>
          <p:nvPr>
            <p:ph type="sldImg" idx="2"/>
          </p:nvPr>
        </p:nvSpPr>
        <p:spPr>
          <a:xfrm>
            <a:off x="1527175" y="433388"/>
            <a:ext cx="1555750" cy="11668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460375" y="1665288"/>
            <a:ext cx="3689350" cy="1363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3287713"/>
            <a:ext cx="1997075" cy="1730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2611438" y="3287713"/>
            <a:ext cx="1997075" cy="173037"/>
          </a:xfrm>
          <a:prstGeom prst="rect">
            <a:avLst/>
          </a:prstGeom>
        </p:spPr>
        <p:txBody>
          <a:bodyPr vert="horz" lIns="91440" tIns="45720" rIns="91440" bIns="45720" rtlCol="0" anchor="b"/>
          <a:lstStyle>
            <a:lvl1pPr algn="r">
              <a:defRPr sz="1200"/>
            </a:lvl1pPr>
          </a:lstStyle>
          <a:p>
            <a:fld id="{74DBFC15-24CD-4910-9E46-C5576D6F865A}" type="slidenum">
              <a:rPr lang="en-GB" smtClean="0"/>
              <a:pPr/>
              <a:t>‹#›</a:t>
            </a:fld>
            <a:endParaRPr lang="en-GB"/>
          </a:p>
        </p:txBody>
      </p:sp>
    </p:spTree>
    <p:extLst>
      <p:ext uri="{BB962C8B-B14F-4D97-AF65-F5344CB8AC3E}">
        <p14:creationId xmlns:p14="http://schemas.microsoft.com/office/powerpoint/2010/main" val="366174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Deformation_(mechanics)#/media/File:2D_geometric_strain.sv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Timoshenko_beam_theor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relationship</a:t>
            </a:r>
            <a:r>
              <a:rPr lang="en-GB" baseline="0" dirty="0"/>
              <a:t> between bending moment and radius of curvature of a beam</a:t>
            </a:r>
          </a:p>
          <a:p>
            <a:r>
              <a:rPr lang="en-GB" baseline="0" dirty="0"/>
              <a:t>Radius of a circle that has a tangent at that point=Radius of curvature</a:t>
            </a:r>
          </a:p>
        </p:txBody>
      </p:sp>
      <p:sp>
        <p:nvSpPr>
          <p:cNvPr id="4" name="Slide Number Placeholder 3"/>
          <p:cNvSpPr>
            <a:spLocks noGrp="1"/>
          </p:cNvSpPr>
          <p:nvPr>
            <p:ph type="sldNum" sz="quarter" idx="10"/>
          </p:nvPr>
        </p:nvSpPr>
        <p:spPr/>
        <p:txBody>
          <a:bodyPr/>
          <a:lstStyle/>
          <a:p>
            <a:fld id="{74DBFC15-24CD-4910-9E46-C5576D6F865A}" type="slidenum">
              <a:rPr lang="en-GB" smtClean="0"/>
              <a:pPr/>
              <a:t>9</a:t>
            </a:fld>
            <a:endParaRPr lang="en-GB"/>
          </a:p>
        </p:txBody>
      </p:sp>
    </p:spTree>
    <p:extLst>
      <p:ext uri="{BB962C8B-B14F-4D97-AF65-F5344CB8AC3E}">
        <p14:creationId xmlns:p14="http://schemas.microsoft.com/office/powerpoint/2010/main" val="340328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If we make the assumption of plane section before bending remains plane after bending, that would imply that there would be no shear distortion of the cube (i.e. it would not change its shape and all the sides would be perpendicular) as shown in the figure above.</a:t>
            </a:r>
          </a:p>
          <a:p>
            <a:r>
              <a:rPr lang="en-GB" sz="1200" b="0" i="0" kern="1200" dirty="0">
                <a:solidFill>
                  <a:schemeClr val="tx1"/>
                </a:solidFill>
                <a:effectLst/>
                <a:latin typeface="+mn-lt"/>
                <a:ea typeface="+mn-ea"/>
                <a:cs typeface="+mn-cs"/>
              </a:rPr>
              <a:t>Since there is no </a:t>
            </a:r>
            <a:r>
              <a:rPr lang="en-GB" sz="1200" b="0" i="0" u="none" strike="noStrike" kern="1200" dirty="0">
                <a:solidFill>
                  <a:schemeClr val="tx1"/>
                </a:solidFill>
                <a:effectLst/>
                <a:latin typeface="+mn-lt"/>
                <a:ea typeface="+mn-ea"/>
                <a:cs typeface="+mn-cs"/>
                <a:hlinkClick r:id="rId3"/>
              </a:rPr>
              <a:t>shear strain</a:t>
            </a:r>
            <a:r>
              <a:rPr lang="en-GB" sz="1200" b="0" i="0" kern="1200" dirty="0">
                <a:solidFill>
                  <a:schemeClr val="tx1"/>
                </a:solidFill>
                <a:effectLst/>
                <a:latin typeface="+mn-lt"/>
                <a:ea typeface="+mn-ea"/>
                <a:cs typeface="+mn-cs"/>
              </a:rPr>
              <a:t> (as all the sides are perpendicular to each other) there would be no shear stress and thus we could greatly simplify the theory by not considering shear stress in the formulation.</a:t>
            </a:r>
          </a:p>
          <a:p>
            <a:r>
              <a:rPr lang="en-GB" sz="1200" b="0" i="0" kern="1200" dirty="0">
                <a:solidFill>
                  <a:schemeClr val="tx1"/>
                </a:solidFill>
                <a:effectLst/>
                <a:latin typeface="+mn-lt"/>
                <a:ea typeface="+mn-ea"/>
                <a:cs typeface="+mn-cs"/>
              </a:rPr>
              <a:t>It is important to note that this theory is applicable only to small deformation of beams. If the deformations are large we have to consider the shear strains developed. This phenomena is covered in </a:t>
            </a:r>
            <a:r>
              <a:rPr lang="en-GB" sz="1200" b="0" i="0" u="none" strike="noStrike" kern="1200" dirty="0">
                <a:solidFill>
                  <a:schemeClr val="tx1"/>
                </a:solidFill>
                <a:effectLst/>
                <a:latin typeface="+mn-lt"/>
                <a:ea typeface="+mn-ea"/>
                <a:cs typeface="+mn-cs"/>
                <a:hlinkClick r:id="rId4"/>
              </a:rPr>
              <a:t>Timoshenko beam theory</a:t>
            </a:r>
            <a:r>
              <a:rPr lang="en-GB" sz="1200" b="0" i="0" kern="1200" dirty="0">
                <a:solidFill>
                  <a:schemeClr val="tx1"/>
                </a:solidFill>
                <a:effectLst/>
                <a:latin typeface="+mn-lt"/>
                <a:ea typeface="+mn-ea"/>
                <a:cs typeface="+mn-cs"/>
              </a:rPr>
              <a:t> which is for large deformations.</a:t>
            </a:r>
          </a:p>
          <a:p>
            <a:endParaRPr lang="en-GB" dirty="0"/>
          </a:p>
        </p:txBody>
      </p:sp>
      <p:sp>
        <p:nvSpPr>
          <p:cNvPr id="4" name="Slide Number Placeholder 3"/>
          <p:cNvSpPr>
            <a:spLocks noGrp="1"/>
          </p:cNvSpPr>
          <p:nvPr>
            <p:ph type="sldNum" sz="quarter" idx="10"/>
          </p:nvPr>
        </p:nvSpPr>
        <p:spPr/>
        <p:txBody>
          <a:bodyPr/>
          <a:lstStyle/>
          <a:p>
            <a:fld id="{74DBFC15-24CD-4910-9E46-C5576D6F865A}" type="slidenum">
              <a:rPr lang="en-GB" smtClean="0"/>
              <a:pPr/>
              <a:t>10</a:t>
            </a:fld>
            <a:endParaRPr lang="en-GB"/>
          </a:p>
        </p:txBody>
      </p:sp>
    </p:spTree>
    <p:extLst>
      <p:ext uri="{BB962C8B-B14F-4D97-AF65-F5344CB8AC3E}">
        <p14:creationId xmlns:p14="http://schemas.microsoft.com/office/powerpoint/2010/main" val="119455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DBFC15-24CD-4910-9E46-C5576D6F865A}" type="slidenum">
              <a:rPr lang="en-GB" smtClean="0"/>
              <a:pPr/>
              <a:t>19</a:t>
            </a:fld>
            <a:endParaRPr lang="en-GB"/>
          </a:p>
        </p:txBody>
      </p:sp>
    </p:spTree>
    <p:extLst>
      <p:ext uri="{BB962C8B-B14F-4D97-AF65-F5344CB8AC3E}">
        <p14:creationId xmlns:p14="http://schemas.microsoft.com/office/powerpoint/2010/main" val="11661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a:solidFill>
                  <a:schemeClr val="tx1"/>
                </a:solidFill>
                <a:latin typeface="+mn-lt"/>
                <a:ea typeface="+mn-ea"/>
                <a:cs typeface="+mn-cs"/>
              </a:rPr>
              <a:t>Supposing that a uniformly distributed load is applied from </a:t>
            </a:r>
            <a:r>
              <a:rPr lang="en-GB" sz="1200" b="1" i="1" kern="1200" dirty="0">
                <a:solidFill>
                  <a:schemeClr val="tx1"/>
                </a:solidFill>
                <a:latin typeface="+mn-lt"/>
                <a:ea typeface="+mn-ea"/>
                <a:cs typeface="+mn-cs"/>
              </a:rPr>
              <a:t>a</a:t>
            </a:r>
            <a:r>
              <a:rPr lang="en-GB" sz="1200" b="0" i="0" kern="1200" baseline="0" dirty="0">
                <a:solidFill>
                  <a:schemeClr val="tx1"/>
                </a:solidFill>
                <a:latin typeface="+mn-lt"/>
                <a:ea typeface="+mn-ea"/>
                <a:cs typeface="+mn-cs"/>
              </a:rPr>
              <a:t> to </a:t>
            </a:r>
            <a:r>
              <a:rPr lang="en-GB" sz="1200" b="1" i="1" kern="1200" baseline="0" dirty="0">
                <a:solidFill>
                  <a:schemeClr val="tx1"/>
                </a:solidFill>
                <a:latin typeface="+mn-lt"/>
                <a:ea typeface="+mn-ea"/>
                <a:cs typeface="+mn-cs"/>
              </a:rPr>
              <a:t>b</a:t>
            </a:r>
            <a:r>
              <a:rPr lang="en-GB" sz="1200" b="0" i="0" kern="1200" dirty="0">
                <a:solidFill>
                  <a:schemeClr val="tx1"/>
                </a:solidFill>
                <a:latin typeface="+mn-lt"/>
                <a:ea typeface="+mn-ea"/>
                <a:cs typeface="+mn-cs"/>
              </a:rPr>
              <a:t>. Then in order to obtain an expression for the Bending Moment at a distance </a:t>
            </a:r>
            <a:r>
              <a:rPr lang="en-GB" sz="1200" b="1" i="1" kern="1200" dirty="0">
                <a:solidFill>
                  <a:schemeClr val="tx1"/>
                </a:solidFill>
                <a:latin typeface="+mn-lt"/>
                <a:ea typeface="+mn-ea"/>
                <a:cs typeface="+mn-cs"/>
              </a:rPr>
              <a:t>x</a:t>
            </a:r>
            <a:r>
              <a:rPr lang="en-GB" sz="1200" b="0" i="0" kern="1200" dirty="0">
                <a:solidFill>
                  <a:schemeClr val="tx1"/>
                </a:solidFill>
                <a:latin typeface="+mn-lt"/>
                <a:ea typeface="+mn-ea"/>
                <a:cs typeface="+mn-cs"/>
              </a:rPr>
              <a:t> from the end, it is necessary to continue the loading up to the section at </a:t>
            </a:r>
            <a:r>
              <a:rPr lang="en-GB" sz="1200" b="1" i="1" kern="1200" dirty="0">
                <a:solidFill>
                  <a:schemeClr val="tx1"/>
                </a:solidFill>
                <a:latin typeface="+mn-lt"/>
                <a:ea typeface="+mn-ea"/>
                <a:cs typeface="+mn-cs"/>
              </a:rPr>
              <a:t>x</a:t>
            </a:r>
            <a:r>
              <a:rPr lang="en-GB" sz="1200" b="0" i="0" kern="1200" dirty="0">
                <a:solidFill>
                  <a:schemeClr val="tx1"/>
                </a:solidFill>
                <a:latin typeface="+mn-lt"/>
                <a:ea typeface="+mn-ea"/>
                <a:cs typeface="+mn-cs"/>
              </a:rPr>
              <a:t>, compensating this with an equal negative load from </a:t>
            </a:r>
            <a:r>
              <a:rPr lang="en-GB" sz="1200" b="1" i="1" kern="1200" dirty="0">
                <a:solidFill>
                  <a:schemeClr val="tx1"/>
                </a:solidFill>
                <a:latin typeface="+mn-lt"/>
                <a:ea typeface="+mn-ea"/>
                <a:cs typeface="+mn-cs"/>
              </a:rPr>
              <a:t>b</a:t>
            </a:r>
            <a:r>
              <a:rPr lang="en-GB" sz="1200" b="0" i="0" kern="1200" dirty="0">
                <a:solidFill>
                  <a:schemeClr val="tx1"/>
                </a:solidFill>
                <a:latin typeface="+mn-lt"/>
                <a:ea typeface="+mn-ea"/>
                <a:cs typeface="+mn-cs"/>
              </a:rPr>
              <a:t> to </a:t>
            </a:r>
            <a:r>
              <a:rPr lang="en-GB" sz="1200" b="1" i="1" kern="1200" dirty="0">
                <a:solidFill>
                  <a:schemeClr val="tx1"/>
                </a:solidFill>
                <a:latin typeface="+mn-lt"/>
                <a:ea typeface="+mn-ea"/>
                <a:cs typeface="+mn-cs"/>
              </a:rPr>
              <a:t>x</a:t>
            </a:r>
            <a:r>
              <a:rPr lang="en-GB" sz="1200" b="0" i="0" kern="1200" dirty="0">
                <a:solidFill>
                  <a:schemeClr val="tx1"/>
                </a:solidFill>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74DBFC15-24CD-4910-9E46-C5576D6F865A}" type="slidenum">
              <a:rPr lang="en-GB" smtClean="0"/>
              <a:pPr/>
              <a:t>31</a:t>
            </a:fld>
            <a:endParaRPr lang="en-GB"/>
          </a:p>
        </p:txBody>
      </p:sp>
    </p:spTree>
    <p:extLst>
      <p:ext uri="{BB962C8B-B14F-4D97-AF65-F5344CB8AC3E}">
        <p14:creationId xmlns:p14="http://schemas.microsoft.com/office/powerpoint/2010/main" val="1038685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4610441" cy="346075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968975" y="914320"/>
            <a:ext cx="2676553" cy="764783"/>
          </a:xfrm>
        </p:spPr>
        <p:txBody>
          <a:bodyPr anchor="b">
            <a:noAutofit/>
          </a:bodyPr>
          <a:lstStyle>
            <a:lvl1pPr algn="ctr">
              <a:defRPr sz="2420">
                <a:effectLst/>
              </a:defRPr>
            </a:lvl1pPr>
          </a:lstStyle>
          <a:p>
            <a:r>
              <a:rPr lang="en-US"/>
              <a:t>Click to edit Master title style</a:t>
            </a:r>
            <a:endParaRPr lang="en-US" dirty="0"/>
          </a:p>
        </p:txBody>
      </p:sp>
      <p:sp>
        <p:nvSpPr>
          <p:cNvPr id="3" name="Subtitle 2"/>
          <p:cNvSpPr>
            <a:spLocks noGrp="1"/>
          </p:cNvSpPr>
          <p:nvPr>
            <p:ph type="subTitle" idx="1"/>
          </p:nvPr>
        </p:nvSpPr>
        <p:spPr>
          <a:xfrm>
            <a:off x="968975" y="1815822"/>
            <a:ext cx="2676553" cy="695204"/>
          </a:xfrm>
        </p:spPr>
        <p:txBody>
          <a:bodyPr anchor="t">
            <a:normAutofit/>
          </a:bodyPr>
          <a:lstStyle>
            <a:lvl1pPr marL="0" indent="0" algn="ctr">
              <a:buNone/>
              <a:defRPr sz="1008">
                <a:solidFill>
                  <a:schemeClr val="tx1"/>
                </a:solidFill>
              </a:defRPr>
            </a:lvl1pPr>
            <a:lvl2pPr marL="230520" indent="0" algn="ctr">
              <a:buNone/>
              <a:defRPr>
                <a:solidFill>
                  <a:schemeClr val="tx1">
                    <a:tint val="75000"/>
                  </a:schemeClr>
                </a:solidFill>
              </a:defRPr>
            </a:lvl2pPr>
            <a:lvl3pPr marL="461040" indent="0" algn="ctr">
              <a:buNone/>
              <a:defRPr>
                <a:solidFill>
                  <a:schemeClr val="tx1">
                    <a:tint val="75000"/>
                  </a:schemeClr>
                </a:solidFill>
              </a:defRPr>
            </a:lvl3pPr>
            <a:lvl4pPr marL="691561" indent="0" algn="ctr">
              <a:buNone/>
              <a:defRPr>
                <a:solidFill>
                  <a:schemeClr val="tx1">
                    <a:tint val="75000"/>
                  </a:schemeClr>
                </a:solidFill>
              </a:defRPr>
            </a:lvl4pPr>
            <a:lvl5pPr marL="922081" indent="0" algn="ctr">
              <a:buNone/>
              <a:defRPr>
                <a:solidFill>
                  <a:schemeClr val="tx1">
                    <a:tint val="75000"/>
                  </a:schemeClr>
                </a:solidFill>
              </a:defRPr>
            </a:lvl5pPr>
            <a:lvl6pPr marL="1152601" indent="0" algn="ctr">
              <a:buNone/>
              <a:defRPr>
                <a:solidFill>
                  <a:schemeClr val="tx1">
                    <a:tint val="75000"/>
                  </a:schemeClr>
                </a:solidFill>
              </a:defRPr>
            </a:lvl6pPr>
            <a:lvl7pPr marL="1383121" indent="0" algn="ctr">
              <a:buNone/>
              <a:defRPr>
                <a:solidFill>
                  <a:schemeClr val="tx1">
                    <a:tint val="75000"/>
                  </a:schemeClr>
                </a:solidFill>
              </a:defRPr>
            </a:lvl7pPr>
            <a:lvl8pPr marL="1613642" indent="0" algn="ctr">
              <a:buNone/>
              <a:defRPr>
                <a:solidFill>
                  <a:schemeClr val="tx1">
                    <a:tint val="75000"/>
                  </a:schemeClr>
                </a:solidFill>
              </a:defRPr>
            </a:lvl8pPr>
            <a:lvl9pPr marL="184416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057981" y="2550702"/>
            <a:ext cx="339443" cy="140994"/>
          </a:xfrm>
        </p:spPr>
        <p:txBody>
          <a:bodyPr/>
          <a:lstStyle/>
          <a:p>
            <a:fld id="{B2AA5618-9BC6-4514-A194-19DA74B6D8C3}" type="datetime1">
              <a:rPr lang="en-US" smtClean="0"/>
              <a:t>9/26/2022</a:t>
            </a:fld>
            <a:endParaRPr lang="en-US" dirty="0"/>
          </a:p>
        </p:txBody>
      </p:sp>
      <p:sp>
        <p:nvSpPr>
          <p:cNvPr id="5" name="Footer Placeholder 4"/>
          <p:cNvSpPr>
            <a:spLocks noGrp="1"/>
          </p:cNvSpPr>
          <p:nvPr>
            <p:ph type="ftr" sz="quarter" idx="11"/>
          </p:nvPr>
        </p:nvSpPr>
        <p:spPr>
          <a:xfrm>
            <a:off x="968975" y="2550702"/>
            <a:ext cx="2049367" cy="140994"/>
          </a:xfrm>
        </p:spPr>
        <p:txBody>
          <a:bodyPr/>
          <a:lstStyle/>
          <a:p>
            <a:endParaRPr lang="en-US" dirty="0"/>
          </a:p>
        </p:txBody>
      </p:sp>
      <p:sp>
        <p:nvSpPr>
          <p:cNvPr id="6" name="Slide Number Placeholder 5"/>
          <p:cNvSpPr>
            <a:spLocks noGrp="1"/>
          </p:cNvSpPr>
          <p:nvPr>
            <p:ph type="sldNum" sz="quarter" idx="12"/>
          </p:nvPr>
        </p:nvSpPr>
        <p:spPr>
          <a:xfrm>
            <a:off x="3437064" y="2550702"/>
            <a:ext cx="208464" cy="140994"/>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1018329" y="1751735"/>
            <a:ext cx="25778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21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7" y="2430001"/>
            <a:ext cx="3427695" cy="285993"/>
          </a:xfrm>
        </p:spPr>
        <p:txBody>
          <a:bodyPr anchor="b">
            <a:normAutofit/>
          </a:bodyPr>
          <a:lstStyle>
            <a:lvl1pPr algn="ctr">
              <a:defRPr sz="121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7406" y="521249"/>
            <a:ext cx="3575289" cy="169619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807"/>
            </a:lvl1pPr>
            <a:lvl2pPr marL="230520" indent="0">
              <a:buNone/>
              <a:defRPr sz="807"/>
            </a:lvl2pPr>
            <a:lvl3pPr marL="461040" indent="0">
              <a:buNone/>
              <a:defRPr sz="807"/>
            </a:lvl3pPr>
            <a:lvl4pPr marL="691561" indent="0">
              <a:buNone/>
              <a:defRPr sz="807"/>
            </a:lvl4pPr>
            <a:lvl5pPr marL="922081" indent="0">
              <a:buNone/>
              <a:defRPr sz="807"/>
            </a:lvl5pPr>
            <a:lvl6pPr marL="1152601" indent="0">
              <a:buNone/>
              <a:defRPr sz="807"/>
            </a:lvl6pPr>
            <a:lvl7pPr marL="1383121" indent="0">
              <a:buNone/>
              <a:defRPr sz="807"/>
            </a:lvl7pPr>
            <a:lvl8pPr marL="1613642" indent="0">
              <a:buNone/>
              <a:defRPr sz="807"/>
            </a:lvl8pPr>
            <a:lvl9pPr marL="1844162" indent="0">
              <a:buNone/>
              <a:defRPr sz="807"/>
            </a:lvl9pPr>
          </a:lstStyle>
          <a:p>
            <a:r>
              <a:rPr lang="en-US"/>
              <a:t>Click icon to add picture</a:t>
            </a:r>
            <a:endParaRPr lang="en-US" dirty="0"/>
          </a:p>
        </p:txBody>
      </p:sp>
      <p:sp>
        <p:nvSpPr>
          <p:cNvPr id="4" name="Text Placeholder 3"/>
          <p:cNvSpPr>
            <a:spLocks noGrp="1"/>
          </p:cNvSpPr>
          <p:nvPr>
            <p:ph type="body" sz="half" idx="2"/>
          </p:nvPr>
        </p:nvSpPr>
        <p:spPr>
          <a:xfrm>
            <a:off x="593337" y="2715994"/>
            <a:ext cx="3427695" cy="249142"/>
          </a:xfrm>
        </p:spPr>
        <p:txBody>
          <a:bodyPr anchor="t">
            <a:normAutofit/>
          </a:bodyPr>
          <a:lstStyle>
            <a:lvl1pPr marL="0" indent="0" algn="ctr">
              <a:buNone/>
              <a:defRPr sz="807"/>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p>
            <a:fld id="{31DC73CF-43D0-4E1D-8C6A-13CD66A32F9F}" type="datetime1">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0059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7" y="457635"/>
            <a:ext cx="3427695" cy="1563272"/>
          </a:xfrm>
        </p:spPr>
        <p:txBody>
          <a:bodyPr anchor="ctr">
            <a:normAutofit/>
          </a:bodyPr>
          <a:lstStyle>
            <a:lvl1pPr algn="ctr">
              <a:defRPr sz="1613" b="0" cap="none"/>
            </a:lvl1pPr>
          </a:lstStyle>
          <a:p>
            <a:r>
              <a:rPr lang="en-US"/>
              <a:t>Click to edit Master title style</a:t>
            </a:r>
            <a:endParaRPr lang="en-US" dirty="0"/>
          </a:p>
        </p:txBody>
      </p:sp>
      <p:sp>
        <p:nvSpPr>
          <p:cNvPr id="3" name="Text Placeholder 2"/>
          <p:cNvSpPr>
            <a:spLocks noGrp="1"/>
          </p:cNvSpPr>
          <p:nvPr>
            <p:ph type="body" idx="1"/>
          </p:nvPr>
        </p:nvSpPr>
        <p:spPr>
          <a:xfrm>
            <a:off x="593336" y="2157628"/>
            <a:ext cx="3427696" cy="807509"/>
          </a:xfrm>
        </p:spPr>
        <p:txBody>
          <a:bodyPr anchor="ctr">
            <a:normAutofit/>
          </a:bodyPr>
          <a:lstStyle>
            <a:lvl1pPr marL="0" indent="0" algn="ctr">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A805C-C8BA-43C0-83DA-7EBC2B7DE43D}"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644560" y="2089267"/>
            <a:ext cx="33307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00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726" y="495613"/>
            <a:ext cx="3226793" cy="1196309"/>
          </a:xfrm>
        </p:spPr>
        <p:txBody>
          <a:bodyPr anchor="ctr">
            <a:normAutofit/>
          </a:bodyPr>
          <a:lstStyle>
            <a:lvl1pPr algn="ctr">
              <a:defRPr sz="1613"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06768" y="1691922"/>
            <a:ext cx="2970952" cy="328985"/>
          </a:xfrm>
        </p:spPr>
        <p:txBody>
          <a:bodyPr anchor="ctr">
            <a:normAutofit/>
          </a:bodyPr>
          <a:lstStyle>
            <a:lvl1pPr marL="0" indent="0" algn="r">
              <a:buFontTx/>
              <a:buNone/>
              <a:defRPr sz="908"/>
            </a:lvl1pPr>
            <a:lvl2pPr marL="230520" indent="0">
              <a:buFontTx/>
              <a:buNone/>
              <a:defRPr/>
            </a:lvl2pPr>
            <a:lvl3pPr marL="461040" indent="0">
              <a:buFontTx/>
              <a:buNone/>
              <a:defRPr/>
            </a:lvl3pPr>
            <a:lvl4pPr marL="691561" indent="0">
              <a:buFontTx/>
              <a:buNone/>
              <a:defRPr/>
            </a:lvl4pPr>
            <a:lvl5pPr marL="922081" indent="0">
              <a:buFontTx/>
              <a:buNone/>
              <a:defRPr/>
            </a:lvl5pPr>
          </a:lstStyle>
          <a:p>
            <a:pPr lvl="0"/>
            <a:r>
              <a:rPr lang="en-US"/>
              <a:t>Click to edit Master text styles</a:t>
            </a:r>
          </a:p>
        </p:txBody>
      </p:sp>
      <p:sp>
        <p:nvSpPr>
          <p:cNvPr id="3" name="Text Placeholder 2"/>
          <p:cNvSpPr>
            <a:spLocks noGrp="1"/>
          </p:cNvSpPr>
          <p:nvPr>
            <p:ph type="body" idx="1"/>
          </p:nvPr>
        </p:nvSpPr>
        <p:spPr>
          <a:xfrm>
            <a:off x="593335" y="2191809"/>
            <a:ext cx="3427697" cy="773328"/>
          </a:xfrm>
        </p:spPr>
        <p:txBody>
          <a:bodyPr anchor="ctr">
            <a:normAutofit/>
          </a:bodyPr>
          <a:lstStyle>
            <a:lvl1pPr marL="0" indent="0" algn="ctr">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B0ABD-FF93-4DFD-A7E2-976222CC198B}"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428526" y="456873"/>
            <a:ext cx="230565" cy="295095"/>
          </a:xfrm>
          <a:prstGeom prst="rect">
            <a:avLst/>
          </a:prstGeom>
        </p:spPr>
        <p:txBody>
          <a:bodyPr vert="horz" lIns="46101" tIns="23051" rIns="46101" bIns="23051" rtlCol="0" anchor="ctr">
            <a:noAutofit/>
          </a:bodyPr>
          <a:lstStyle/>
          <a:p>
            <a:pPr lvl="0"/>
            <a:r>
              <a:rPr lang="en-US" sz="3630" dirty="0">
                <a:solidFill>
                  <a:schemeClr val="tx1"/>
                </a:solidFill>
                <a:effectLst/>
              </a:rPr>
              <a:t>“</a:t>
            </a:r>
          </a:p>
        </p:txBody>
      </p:sp>
      <p:sp>
        <p:nvSpPr>
          <p:cNvPr id="15" name="TextBox 14"/>
          <p:cNvSpPr txBox="1"/>
          <p:nvPr/>
        </p:nvSpPr>
        <p:spPr>
          <a:xfrm>
            <a:off x="3848558" y="1427027"/>
            <a:ext cx="230565" cy="295095"/>
          </a:xfrm>
          <a:prstGeom prst="rect">
            <a:avLst/>
          </a:prstGeom>
        </p:spPr>
        <p:txBody>
          <a:bodyPr vert="horz" lIns="46101" tIns="23051" rIns="46101" bIns="23051" rtlCol="0" anchor="ctr">
            <a:noAutofit/>
          </a:bodyPr>
          <a:lstStyle/>
          <a:p>
            <a:pPr lvl="0" algn="r"/>
            <a:r>
              <a:rPr lang="en-US" sz="3630" dirty="0">
                <a:solidFill>
                  <a:schemeClr val="tx1"/>
                </a:solidFill>
                <a:effectLst/>
              </a:rPr>
              <a:t>”</a:t>
            </a:r>
          </a:p>
        </p:txBody>
      </p:sp>
      <p:cxnSp>
        <p:nvCxnSpPr>
          <p:cNvPr id="19" name="Straight Connector 18"/>
          <p:cNvCxnSpPr/>
          <p:nvPr/>
        </p:nvCxnSpPr>
        <p:spPr>
          <a:xfrm>
            <a:off x="644560" y="2089267"/>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55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93338" y="1669608"/>
            <a:ext cx="3427692" cy="741200"/>
          </a:xfrm>
        </p:spPr>
        <p:txBody>
          <a:bodyPr anchor="b">
            <a:normAutofit/>
          </a:bodyPr>
          <a:lstStyle>
            <a:lvl1pPr algn="l">
              <a:defRPr sz="1613" b="0" cap="none"/>
            </a:lvl1pPr>
          </a:lstStyle>
          <a:p>
            <a:r>
              <a:rPr lang="en-US"/>
              <a:t>Click to edit Master title style</a:t>
            </a:r>
            <a:endParaRPr lang="en-US" dirty="0"/>
          </a:p>
        </p:txBody>
      </p:sp>
      <p:sp>
        <p:nvSpPr>
          <p:cNvPr id="3" name="Text Placeholder 2"/>
          <p:cNvSpPr>
            <a:spLocks noGrp="1"/>
          </p:cNvSpPr>
          <p:nvPr>
            <p:ph type="body" idx="1"/>
          </p:nvPr>
        </p:nvSpPr>
        <p:spPr>
          <a:xfrm>
            <a:off x="593338" y="2410808"/>
            <a:ext cx="3427693" cy="434183"/>
          </a:xfrm>
        </p:spPr>
        <p:txBody>
          <a:bodyPr anchor="t">
            <a:normAutofit/>
          </a:bodyPr>
          <a:lstStyle>
            <a:lvl1pPr marL="0" indent="0" algn="l">
              <a:buNone/>
              <a:defRPr sz="9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87C2D-141B-418A-9B60-489A5E6BE165}"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194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10581" y="495613"/>
            <a:ext cx="3188939" cy="1132221"/>
          </a:xfrm>
        </p:spPr>
        <p:txBody>
          <a:bodyPr anchor="ctr">
            <a:normAutofit/>
          </a:bodyPr>
          <a:lstStyle>
            <a:lvl1pPr algn="ctr">
              <a:defRPr sz="1613"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593338" y="1836505"/>
            <a:ext cx="3427693" cy="447590"/>
          </a:xfrm>
        </p:spPr>
        <p:txBody>
          <a:bodyPr anchor="b">
            <a:normAutofit/>
          </a:bodyPr>
          <a:lstStyle>
            <a:lvl1pPr marL="0" indent="0" algn="l">
              <a:spcBef>
                <a:spcPts val="0"/>
              </a:spcBef>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593336" y="2285804"/>
            <a:ext cx="3427696" cy="679332"/>
          </a:xfrm>
        </p:spPr>
        <p:txBody>
          <a:bodyPr anchor="t">
            <a:normAutofit/>
          </a:bodyPr>
          <a:lstStyle>
            <a:lvl1pPr marL="0" indent="0" algn="l">
              <a:buNone/>
              <a:defRPr sz="807">
                <a:solidFill>
                  <a:schemeClr val="tx1"/>
                </a:solidFill>
              </a:defRPr>
            </a:lvl1pPr>
            <a:lvl2pPr marL="230520" indent="0">
              <a:buNone/>
              <a:defRPr sz="807">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F55810-F6F8-471B-8700-6B72FEC933A9}"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442689" y="452600"/>
            <a:ext cx="230565" cy="295095"/>
          </a:xfrm>
          <a:prstGeom prst="rect">
            <a:avLst/>
          </a:prstGeom>
        </p:spPr>
        <p:txBody>
          <a:bodyPr vert="horz" lIns="46101" tIns="23051" rIns="46101" bIns="23051" rtlCol="0" anchor="ctr">
            <a:noAutofit/>
          </a:bodyPr>
          <a:lstStyle/>
          <a:p>
            <a:pPr lvl="0"/>
            <a:r>
              <a:rPr lang="en-US" sz="4034" dirty="0">
                <a:solidFill>
                  <a:schemeClr val="tx1"/>
                </a:solidFill>
                <a:effectLst/>
              </a:rPr>
              <a:t>“</a:t>
            </a:r>
          </a:p>
        </p:txBody>
      </p:sp>
      <p:sp>
        <p:nvSpPr>
          <p:cNvPr id="13" name="TextBox 12"/>
          <p:cNvSpPr txBox="1"/>
          <p:nvPr/>
        </p:nvSpPr>
        <p:spPr>
          <a:xfrm>
            <a:off x="3856772" y="1315937"/>
            <a:ext cx="230565" cy="295095"/>
          </a:xfrm>
          <a:prstGeom prst="rect">
            <a:avLst/>
          </a:prstGeom>
        </p:spPr>
        <p:txBody>
          <a:bodyPr vert="horz" lIns="46101" tIns="23051" rIns="46101" bIns="23051" rtlCol="0" anchor="ctr">
            <a:noAutofit/>
          </a:bodyPr>
          <a:lstStyle/>
          <a:p>
            <a:pPr lvl="0" algn="r"/>
            <a:r>
              <a:rPr lang="en-US" sz="4034" dirty="0">
                <a:solidFill>
                  <a:schemeClr val="tx1"/>
                </a:solidFill>
                <a:effectLst/>
              </a:rPr>
              <a:t>”</a:t>
            </a:r>
          </a:p>
        </p:txBody>
      </p:sp>
      <p:cxnSp>
        <p:nvCxnSpPr>
          <p:cNvPr id="26" name="Straight Connector 25"/>
          <p:cNvCxnSpPr/>
          <p:nvPr/>
        </p:nvCxnSpPr>
        <p:spPr>
          <a:xfrm>
            <a:off x="644560" y="1730375"/>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298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93336" y="495613"/>
            <a:ext cx="3427695" cy="1157856"/>
          </a:xfrm>
        </p:spPr>
        <p:txBody>
          <a:bodyPr vert="horz" lIns="91440" tIns="45720" rIns="91440" bIns="45720" rtlCol="0" anchor="ctr">
            <a:normAutofit/>
          </a:bodyPr>
          <a:lstStyle>
            <a:lvl1pPr>
              <a:defRPr lang="en-US" sz="1613"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593338" y="1799590"/>
            <a:ext cx="3427693" cy="456819"/>
          </a:xfrm>
        </p:spPr>
        <p:txBody>
          <a:bodyPr anchor="b">
            <a:normAutofit/>
          </a:bodyPr>
          <a:lstStyle>
            <a:lvl1pPr marL="0" indent="0" algn="l">
              <a:spcBef>
                <a:spcPts val="0"/>
              </a:spcBef>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593337" y="2255897"/>
            <a:ext cx="3427695" cy="709240"/>
          </a:xfrm>
        </p:spPr>
        <p:txBody>
          <a:bodyPr anchor="t">
            <a:normAutofit/>
          </a:bodyPr>
          <a:lstStyle>
            <a:lvl1pPr marL="0" indent="0" algn="l">
              <a:buNone/>
              <a:defRPr sz="807">
                <a:solidFill>
                  <a:schemeClr val="tx1"/>
                </a:solidFill>
              </a:defRPr>
            </a:lvl1pPr>
            <a:lvl2pPr marL="230520" indent="0">
              <a:buNone/>
              <a:defRPr sz="807">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BEC4-3E82-4B55-8845-5425DF1AE20D}"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644562" y="1730375"/>
            <a:ext cx="333073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192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3336" y="1256596"/>
            <a:ext cx="3427696" cy="170854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152B2-8A57-411D-997D-141A551B978A}"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44560" y="1188236"/>
            <a:ext cx="33307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09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04819" y="457635"/>
            <a:ext cx="816211" cy="250750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3337" y="457635"/>
            <a:ext cx="2478236" cy="25075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A6B99-A660-4548-A0B8-B4D43E8E89A7}"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3148779" y="457635"/>
            <a:ext cx="0" cy="2507501"/>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7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400050" y="815975"/>
            <a:ext cx="38100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00050" y="206375"/>
            <a:ext cx="3886200" cy="657970"/>
          </a:xfrm>
        </p:spPr>
        <p:txBody>
          <a:bodyPr>
            <a:normAutofit/>
          </a:bodyPr>
          <a:lstStyle>
            <a:lvl1pPr algn="l">
              <a:defRPr sz="1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23850" y="968375"/>
            <a:ext cx="3962400" cy="2026669"/>
          </a:xfrm>
        </p:spPr>
        <p:txBody>
          <a:bodyPr>
            <a:normAutofit/>
          </a:bodyPr>
          <a:lstStyle>
            <a:lvl1pPr>
              <a:defRPr sz="1200">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800">
                <a:latin typeface="Arial" panose="020B0604020202020204" pitchFamily="34" charset="0"/>
                <a:cs typeface="Arial" panose="020B0604020202020204" pitchFamily="34" charset="0"/>
              </a:defRPr>
            </a:lvl3pPr>
            <a:lvl4pPr>
              <a:defRPr sz="650">
                <a:latin typeface="Arial" panose="020B0604020202020204" pitchFamily="34" charset="0"/>
                <a:cs typeface="Arial" panose="020B0604020202020204" pitchFamily="34" charset="0"/>
              </a:defRPr>
            </a:lvl4pPr>
            <a:lvl5pPr>
              <a:defRPr sz="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2F46D78-519E-4B74-BA3C-845081838422}"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130139" y="3254375"/>
            <a:ext cx="312221" cy="140994"/>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892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4560" y="828305"/>
            <a:ext cx="3325248" cy="919695"/>
          </a:xfrm>
        </p:spPr>
        <p:txBody>
          <a:bodyPr anchor="b">
            <a:normAutofit/>
          </a:bodyPr>
          <a:lstStyle>
            <a:lvl1pPr algn="ctr">
              <a:defRPr sz="2017" b="0" cap="none">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44560" y="1884721"/>
            <a:ext cx="3325248" cy="550054"/>
          </a:xfrm>
        </p:spPr>
        <p:txBody>
          <a:bodyPr anchor="t">
            <a:normAutofit/>
          </a:bodyPr>
          <a:lstStyle>
            <a:lvl1pPr marL="0" indent="0" algn="ctr">
              <a:buNone/>
              <a:defRPr sz="1210">
                <a:solidFill>
                  <a:schemeClr val="tx1"/>
                </a:solidFill>
                <a:latin typeface="Arial" panose="020B0604020202020204" pitchFamily="34" charset="0"/>
                <a:cs typeface="Arial" panose="020B0604020202020204" pitchFamily="34" charset="0"/>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38777-51F0-4262-85C1-13676E8B3515}"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1" name="Straight Connector 30"/>
          <p:cNvCxnSpPr/>
          <p:nvPr/>
        </p:nvCxnSpPr>
        <p:spPr>
          <a:xfrm>
            <a:off x="644560" y="1816360"/>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87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644560" y="1189039"/>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93337" y="461906"/>
            <a:ext cx="3427695" cy="65797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593336" y="1255099"/>
            <a:ext cx="1682687" cy="1739604"/>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41931" y="1255099"/>
            <a:ext cx="1682687" cy="1739604"/>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3F0FC04-26EC-4F66-8C8F-C11C9E985B57}" type="datetime1">
              <a:rPr lang="en-US" smtClean="0"/>
              <a:t>9/26/2022</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173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93337" y="1341574"/>
            <a:ext cx="1682687" cy="290799"/>
          </a:xfrm>
        </p:spPr>
        <p:txBody>
          <a:bodyPr anchor="b">
            <a:noAutofit/>
          </a:bodyPr>
          <a:lstStyle>
            <a:lvl1pPr marL="0" indent="0">
              <a:buNone/>
              <a:defRPr sz="1210" b="0">
                <a:solidFill>
                  <a:schemeClr val="accent1"/>
                </a:solidFill>
              </a:defRPr>
            </a:lvl1pPr>
            <a:lvl2pPr marL="230520" indent="0">
              <a:buNone/>
              <a:defRPr sz="1008" b="1"/>
            </a:lvl2pPr>
            <a:lvl3pPr marL="461040" indent="0">
              <a:buNone/>
              <a:defRPr sz="908" b="1"/>
            </a:lvl3pPr>
            <a:lvl4pPr marL="691561" indent="0">
              <a:buNone/>
              <a:defRPr sz="807" b="1"/>
            </a:lvl4pPr>
            <a:lvl5pPr marL="922081" indent="0">
              <a:buNone/>
              <a:defRPr sz="807" b="1"/>
            </a:lvl5pPr>
            <a:lvl6pPr marL="1152601" indent="0">
              <a:buNone/>
              <a:defRPr sz="807" b="1"/>
            </a:lvl6pPr>
            <a:lvl7pPr marL="1383121" indent="0">
              <a:buNone/>
              <a:defRPr sz="807" b="1"/>
            </a:lvl7pPr>
            <a:lvl8pPr marL="1613642" indent="0">
              <a:buNone/>
              <a:defRPr sz="807" b="1"/>
            </a:lvl8pPr>
            <a:lvl9pPr marL="1844162" indent="0">
              <a:buNone/>
              <a:defRPr sz="807" b="1"/>
            </a:lvl9pPr>
          </a:lstStyle>
          <a:p>
            <a:pPr lvl="0"/>
            <a:r>
              <a:rPr lang="en-US"/>
              <a:t>Click to edit Master text styles</a:t>
            </a:r>
          </a:p>
        </p:txBody>
      </p:sp>
      <p:sp>
        <p:nvSpPr>
          <p:cNvPr id="4" name="Content Placeholder 3"/>
          <p:cNvSpPr>
            <a:spLocks noGrp="1"/>
          </p:cNvSpPr>
          <p:nvPr>
            <p:ph sz="half" idx="2"/>
          </p:nvPr>
        </p:nvSpPr>
        <p:spPr>
          <a:xfrm>
            <a:off x="593337" y="1636646"/>
            <a:ext cx="1682687" cy="13658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40257" y="1341574"/>
            <a:ext cx="1682687" cy="290799"/>
          </a:xfrm>
        </p:spPr>
        <p:txBody>
          <a:bodyPr anchor="b">
            <a:noAutofit/>
          </a:bodyPr>
          <a:lstStyle>
            <a:lvl1pPr marL="0" indent="0">
              <a:buNone/>
              <a:defRPr sz="1210" b="0">
                <a:solidFill>
                  <a:schemeClr val="accent1"/>
                </a:solidFill>
              </a:defRPr>
            </a:lvl1pPr>
            <a:lvl2pPr marL="230520" indent="0">
              <a:buNone/>
              <a:defRPr sz="1008" b="1"/>
            </a:lvl2pPr>
            <a:lvl3pPr marL="461040" indent="0">
              <a:buNone/>
              <a:defRPr sz="908" b="1"/>
            </a:lvl3pPr>
            <a:lvl4pPr marL="691561" indent="0">
              <a:buNone/>
              <a:defRPr sz="807" b="1"/>
            </a:lvl4pPr>
            <a:lvl5pPr marL="922081" indent="0">
              <a:buNone/>
              <a:defRPr sz="807" b="1"/>
            </a:lvl5pPr>
            <a:lvl6pPr marL="1152601" indent="0">
              <a:buNone/>
              <a:defRPr sz="807" b="1"/>
            </a:lvl6pPr>
            <a:lvl7pPr marL="1383121" indent="0">
              <a:buNone/>
              <a:defRPr sz="807" b="1"/>
            </a:lvl7pPr>
            <a:lvl8pPr marL="1613642" indent="0">
              <a:buNone/>
              <a:defRPr sz="807" b="1"/>
            </a:lvl8pPr>
            <a:lvl9pPr marL="1844162" indent="0">
              <a:buNone/>
              <a:defRPr sz="807" b="1"/>
            </a:lvl9pPr>
          </a:lstStyle>
          <a:p>
            <a:pPr lvl="0"/>
            <a:r>
              <a:rPr lang="en-US"/>
              <a:t>Click to edit Master text styles</a:t>
            </a:r>
          </a:p>
        </p:txBody>
      </p:sp>
      <p:sp>
        <p:nvSpPr>
          <p:cNvPr id="6" name="Content Placeholder 5"/>
          <p:cNvSpPr>
            <a:spLocks noGrp="1"/>
          </p:cNvSpPr>
          <p:nvPr>
            <p:ph sz="quarter" idx="4"/>
          </p:nvPr>
        </p:nvSpPr>
        <p:spPr>
          <a:xfrm>
            <a:off x="2340257" y="1636646"/>
            <a:ext cx="1682687" cy="13658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777FA7-926E-4918-82EF-5CCD529CAADA}" type="datetime1">
              <a:rPr lang="en-US" smtClean="0"/>
              <a:t>9/26/2022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41" name="Straight Connector 40"/>
          <p:cNvCxnSpPr/>
          <p:nvPr/>
        </p:nvCxnSpPr>
        <p:spPr>
          <a:xfrm>
            <a:off x="644560" y="1188236"/>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954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336" y="461906"/>
            <a:ext cx="3427696" cy="65797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68F620-ECAF-46AB-9DB0-62DF6178FEBA}" type="datetime1">
              <a:rPr lang="en-US" smtClean="0"/>
              <a:t>9/26/2022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44560" y="1188236"/>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79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7C7E5-737A-47AE-B25B-8E1570F08FC4}" type="datetime1">
              <a:rPr lang="en-US" smtClean="0"/>
              <a:t>9/26/2022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517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735" y="263224"/>
            <a:ext cx="1278969" cy="692150"/>
          </a:xfrm>
        </p:spPr>
        <p:txBody>
          <a:bodyPr anchor="b">
            <a:noAutofit/>
          </a:bodyPr>
          <a:lstStyle>
            <a:lvl1pPr algn="ctr">
              <a:defRPr sz="15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077198" y="358775"/>
            <a:ext cx="1943834" cy="2606362"/>
          </a:xfrm>
        </p:spPr>
        <p:txBody>
          <a:bodyPr anchor="ct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2735" y="1120775"/>
            <a:ext cx="1278969" cy="1844362"/>
          </a:xfrm>
        </p:spPr>
        <p:txBody>
          <a:bodyPr anchor="t">
            <a:normAutofit/>
          </a:bodyPr>
          <a:lstStyle>
            <a:lvl1pPr marL="0" indent="0" algn="ctr">
              <a:buNone/>
              <a:defRPr sz="1200">
                <a:latin typeface="Arial" panose="020B0604020202020204" pitchFamily="34" charset="0"/>
                <a:cs typeface="Arial" panose="020B0604020202020204" pitchFamily="34" charset="0"/>
              </a:defRPr>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786430B-C29B-4005-B394-2D6AB2D0AD15}" type="datetime1">
              <a:rPr lang="en-US" smtClean="0"/>
              <a:t>9/26/2022</a:t>
            </a:fld>
            <a:endParaRPr lang="en-US" dirty="0"/>
          </a:p>
        </p:txBody>
      </p:sp>
      <p:sp>
        <p:nvSpPr>
          <p:cNvPr id="6" name="Footer Placeholder 5"/>
          <p:cNvSpPr>
            <a:spLocks noGrp="1"/>
          </p:cNvSpPr>
          <p:nvPr>
            <p:ph type="ftr" sz="quarter" idx="11"/>
          </p:nvPr>
        </p:nvSpPr>
        <p:spPr>
          <a:xfrm>
            <a:off x="400050" y="3007861"/>
            <a:ext cx="2766889" cy="140994"/>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cxnSp>
        <p:nvCxnSpPr>
          <p:cNvPr id="16" name="Straight Connector 15"/>
          <p:cNvCxnSpPr/>
          <p:nvPr/>
        </p:nvCxnSpPr>
        <p:spPr>
          <a:xfrm>
            <a:off x="463959" y="955374"/>
            <a:ext cx="117652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28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6" y="950637"/>
            <a:ext cx="1831235" cy="692150"/>
          </a:xfrm>
        </p:spPr>
        <p:txBody>
          <a:bodyPr anchor="b">
            <a:normAutofit/>
          </a:bodyPr>
          <a:lstStyle>
            <a:lvl1pPr algn="ctr">
              <a:defRPr sz="121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2613131" y="521249"/>
            <a:ext cx="1476938" cy="241825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807"/>
            </a:lvl1pPr>
            <a:lvl2pPr marL="230520" indent="0">
              <a:buNone/>
              <a:defRPr sz="807"/>
            </a:lvl2pPr>
            <a:lvl3pPr marL="461040" indent="0">
              <a:buNone/>
              <a:defRPr sz="807"/>
            </a:lvl3pPr>
            <a:lvl4pPr marL="691561" indent="0">
              <a:buNone/>
              <a:defRPr sz="807"/>
            </a:lvl4pPr>
            <a:lvl5pPr marL="922081" indent="0">
              <a:buNone/>
              <a:defRPr sz="807"/>
            </a:lvl5pPr>
            <a:lvl6pPr marL="1152601" indent="0">
              <a:buNone/>
              <a:defRPr sz="807"/>
            </a:lvl6pPr>
            <a:lvl7pPr marL="1383121" indent="0">
              <a:buNone/>
              <a:defRPr sz="807"/>
            </a:lvl7pPr>
            <a:lvl8pPr marL="1613642" indent="0">
              <a:buNone/>
              <a:defRPr sz="807"/>
            </a:lvl8pPr>
            <a:lvl9pPr marL="1844162" indent="0">
              <a:buNone/>
              <a:defRPr sz="807"/>
            </a:lvl9pPr>
          </a:lstStyle>
          <a:p>
            <a:r>
              <a:rPr lang="en-US"/>
              <a:t>Click icon to add picture</a:t>
            </a:r>
            <a:endParaRPr lang="en-US" dirty="0"/>
          </a:p>
        </p:txBody>
      </p:sp>
      <p:sp>
        <p:nvSpPr>
          <p:cNvPr id="4" name="Text Placeholder 3"/>
          <p:cNvSpPr>
            <a:spLocks noGrp="1"/>
          </p:cNvSpPr>
          <p:nvPr>
            <p:ph type="body" sz="half" idx="2"/>
          </p:nvPr>
        </p:nvSpPr>
        <p:spPr>
          <a:xfrm>
            <a:off x="593336" y="1642787"/>
            <a:ext cx="1831235" cy="922867"/>
          </a:xfrm>
        </p:spPr>
        <p:txBody>
          <a:bodyPr anchor="t">
            <a:normAutofit/>
          </a:bodyPr>
          <a:lstStyle>
            <a:lvl1pPr marL="0" indent="0" algn="ctr">
              <a:buNone/>
              <a:defRPr sz="807"/>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p>
            <a:fld id="{07BE0ECB-AAEB-4E2A-B909-79C482AE8C6D}" type="datetime1">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904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4614369" cy="346075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593337" y="461906"/>
            <a:ext cx="3427695" cy="65797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3336" y="1256596"/>
            <a:ext cx="3427696" cy="1738448"/>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04821" y="3007861"/>
            <a:ext cx="578926" cy="140994"/>
          </a:xfrm>
          <a:prstGeom prst="rect">
            <a:avLst/>
          </a:prstGeom>
        </p:spPr>
        <p:txBody>
          <a:bodyPr vert="horz" lIns="91440" tIns="45720" rIns="91440" bIns="45720" rtlCol="0" anchor="ctr"/>
          <a:lstStyle>
            <a:lvl1pPr algn="r">
              <a:defRPr sz="504" b="0" i="0">
                <a:solidFill>
                  <a:schemeClr val="tx1"/>
                </a:solidFill>
                <a:effectLst/>
                <a:latin typeface="+mn-lt"/>
              </a:defRPr>
            </a:lvl1pPr>
          </a:lstStyle>
          <a:p>
            <a:fld id="{D75D072B-36BA-431B-9936-13F590821C2B}" type="datetime1">
              <a:rPr lang="en-US" smtClean="0"/>
              <a:t>9/26/2022</a:t>
            </a:fld>
            <a:endParaRPr lang="en-US" dirty="0"/>
          </a:p>
        </p:txBody>
      </p:sp>
      <p:sp>
        <p:nvSpPr>
          <p:cNvPr id="5" name="Footer Placeholder 4"/>
          <p:cNvSpPr>
            <a:spLocks noGrp="1"/>
          </p:cNvSpPr>
          <p:nvPr>
            <p:ph type="ftr" sz="quarter" idx="3"/>
          </p:nvPr>
        </p:nvSpPr>
        <p:spPr>
          <a:xfrm>
            <a:off x="593336" y="3007861"/>
            <a:ext cx="2573603" cy="140994"/>
          </a:xfrm>
          <a:prstGeom prst="rect">
            <a:avLst/>
          </a:prstGeom>
        </p:spPr>
        <p:txBody>
          <a:bodyPr vert="horz" lIns="91440" tIns="45720" rIns="91440" bIns="45720" rtlCol="0" anchor="ctr"/>
          <a:lstStyle>
            <a:lvl1pPr algn="l">
              <a:defRPr sz="504"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3821629" y="3007861"/>
            <a:ext cx="199403" cy="140994"/>
          </a:xfrm>
          <a:prstGeom prst="rect">
            <a:avLst/>
          </a:prstGeom>
        </p:spPr>
        <p:txBody>
          <a:bodyPr vert="horz" lIns="91440" tIns="45720" rIns="91440" bIns="45720" rtlCol="0" anchor="ctr"/>
          <a:lstStyle>
            <a:lvl1pPr algn="r">
              <a:defRPr sz="504"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095302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hf hdr="0" ftr="0" dt="0"/>
  <p:txStyles>
    <p:titleStyle>
      <a:lvl1pPr algn="ctr" defTabSz="230520" rtl="0" eaLnBrk="1" latinLnBrk="0" hangingPunct="1">
        <a:spcBef>
          <a:spcPct val="0"/>
        </a:spcBef>
        <a:buNone/>
        <a:defRPr sz="2017"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4075" indent="-144075" algn="l" defTabSz="230520" rtl="0" eaLnBrk="1" latinLnBrk="0" hangingPunct="1">
        <a:spcBef>
          <a:spcPct val="20000"/>
        </a:spcBef>
        <a:spcAft>
          <a:spcPts val="303"/>
        </a:spcAft>
        <a:buClr>
          <a:schemeClr val="accent1"/>
        </a:buClr>
        <a:buSzPct val="115000"/>
        <a:buFont typeface="Arial"/>
        <a:buChar char="•"/>
        <a:defRPr sz="1210" kern="1200" cap="none">
          <a:solidFill>
            <a:schemeClr val="tx1">
              <a:lumMod val="85000"/>
              <a:lumOff val="15000"/>
            </a:schemeClr>
          </a:solidFill>
          <a:effectLst/>
          <a:latin typeface="+mn-lt"/>
          <a:ea typeface="+mn-ea"/>
          <a:cs typeface="+mn-cs"/>
        </a:defRPr>
      </a:lvl1pPr>
      <a:lvl2pPr marL="374595" indent="-144075" algn="l" defTabSz="230520" rtl="0" eaLnBrk="1" latinLnBrk="0" hangingPunct="1">
        <a:spcBef>
          <a:spcPct val="20000"/>
        </a:spcBef>
        <a:spcAft>
          <a:spcPts val="303"/>
        </a:spcAft>
        <a:buClr>
          <a:schemeClr val="accent1"/>
        </a:buClr>
        <a:buSzPct val="115000"/>
        <a:buFont typeface="Arial"/>
        <a:buChar char="•"/>
        <a:defRPr sz="1008" kern="1200" cap="none">
          <a:solidFill>
            <a:schemeClr val="tx1">
              <a:lumMod val="85000"/>
              <a:lumOff val="15000"/>
            </a:schemeClr>
          </a:solidFill>
          <a:effectLst/>
          <a:latin typeface="+mn-lt"/>
          <a:ea typeface="+mn-ea"/>
          <a:cs typeface="+mn-cs"/>
        </a:defRPr>
      </a:lvl2pPr>
      <a:lvl3pPr marL="605116" indent="-144075" algn="l" defTabSz="230520" rtl="0" eaLnBrk="1" latinLnBrk="0" hangingPunct="1">
        <a:spcBef>
          <a:spcPct val="20000"/>
        </a:spcBef>
        <a:spcAft>
          <a:spcPts val="303"/>
        </a:spcAft>
        <a:buClr>
          <a:schemeClr val="accent1"/>
        </a:buClr>
        <a:buSzPct val="115000"/>
        <a:buFont typeface="Arial"/>
        <a:buChar char="•"/>
        <a:defRPr sz="908" kern="1200" cap="none">
          <a:solidFill>
            <a:schemeClr val="tx1">
              <a:lumMod val="85000"/>
              <a:lumOff val="15000"/>
            </a:schemeClr>
          </a:solidFill>
          <a:effectLst/>
          <a:latin typeface="+mn-lt"/>
          <a:ea typeface="+mn-ea"/>
          <a:cs typeface="+mn-cs"/>
        </a:defRPr>
      </a:lvl3pPr>
      <a:lvl4pPr marL="778006" indent="-86445" algn="l" defTabSz="230520" rtl="0" eaLnBrk="1" latinLnBrk="0" hangingPunct="1">
        <a:spcBef>
          <a:spcPct val="20000"/>
        </a:spcBef>
        <a:spcAft>
          <a:spcPts val="303"/>
        </a:spcAft>
        <a:buClr>
          <a:schemeClr val="accent1"/>
        </a:buClr>
        <a:buSzPct val="115000"/>
        <a:buFont typeface="Arial"/>
        <a:buChar char="•"/>
        <a:defRPr sz="807" kern="1200" cap="none">
          <a:solidFill>
            <a:schemeClr val="tx1">
              <a:lumMod val="85000"/>
              <a:lumOff val="15000"/>
            </a:schemeClr>
          </a:solidFill>
          <a:effectLst/>
          <a:latin typeface="+mn-lt"/>
          <a:ea typeface="+mn-ea"/>
          <a:cs typeface="+mn-cs"/>
        </a:defRPr>
      </a:lvl4pPr>
      <a:lvl5pPr marL="1008526" indent="-86445"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p:bodyStyle>
    <p:otherStyle>
      <a:defPPr>
        <a:defRPr lang="en-US"/>
      </a:defPPr>
      <a:lvl1pPr marL="0" algn="l" defTabSz="230520" rtl="0" eaLnBrk="1" latinLnBrk="0" hangingPunct="1">
        <a:defRPr sz="908" kern="1200">
          <a:solidFill>
            <a:schemeClr val="tx1"/>
          </a:solidFill>
          <a:latin typeface="+mn-lt"/>
          <a:ea typeface="+mn-ea"/>
          <a:cs typeface="+mn-cs"/>
        </a:defRPr>
      </a:lvl1pPr>
      <a:lvl2pPr marL="230520" algn="l" defTabSz="230520" rtl="0" eaLnBrk="1" latinLnBrk="0" hangingPunct="1">
        <a:defRPr sz="908" kern="1200">
          <a:solidFill>
            <a:schemeClr val="tx1"/>
          </a:solidFill>
          <a:latin typeface="+mn-lt"/>
          <a:ea typeface="+mn-ea"/>
          <a:cs typeface="+mn-cs"/>
        </a:defRPr>
      </a:lvl2pPr>
      <a:lvl3pPr marL="461040" algn="l" defTabSz="230520" rtl="0" eaLnBrk="1" latinLnBrk="0" hangingPunct="1">
        <a:defRPr sz="908" kern="1200">
          <a:solidFill>
            <a:schemeClr val="tx1"/>
          </a:solidFill>
          <a:latin typeface="+mn-lt"/>
          <a:ea typeface="+mn-ea"/>
          <a:cs typeface="+mn-cs"/>
        </a:defRPr>
      </a:lvl3pPr>
      <a:lvl4pPr marL="691561" algn="l" defTabSz="230520" rtl="0" eaLnBrk="1" latinLnBrk="0" hangingPunct="1">
        <a:defRPr sz="908" kern="1200">
          <a:solidFill>
            <a:schemeClr val="tx1"/>
          </a:solidFill>
          <a:latin typeface="+mn-lt"/>
          <a:ea typeface="+mn-ea"/>
          <a:cs typeface="+mn-cs"/>
        </a:defRPr>
      </a:lvl4pPr>
      <a:lvl5pPr marL="922081" algn="l" defTabSz="230520" rtl="0" eaLnBrk="1" latinLnBrk="0" hangingPunct="1">
        <a:defRPr sz="908" kern="1200">
          <a:solidFill>
            <a:schemeClr val="tx1"/>
          </a:solidFill>
          <a:latin typeface="+mn-lt"/>
          <a:ea typeface="+mn-ea"/>
          <a:cs typeface="+mn-cs"/>
        </a:defRPr>
      </a:lvl5pPr>
      <a:lvl6pPr marL="1152601" algn="l" defTabSz="230520" rtl="0" eaLnBrk="1" latinLnBrk="0" hangingPunct="1">
        <a:defRPr sz="908" kern="1200">
          <a:solidFill>
            <a:schemeClr val="tx1"/>
          </a:solidFill>
          <a:latin typeface="+mn-lt"/>
          <a:ea typeface="+mn-ea"/>
          <a:cs typeface="+mn-cs"/>
        </a:defRPr>
      </a:lvl6pPr>
      <a:lvl7pPr marL="1383121" algn="l" defTabSz="230520" rtl="0" eaLnBrk="1" latinLnBrk="0" hangingPunct="1">
        <a:defRPr sz="908" kern="1200">
          <a:solidFill>
            <a:schemeClr val="tx1"/>
          </a:solidFill>
          <a:latin typeface="+mn-lt"/>
          <a:ea typeface="+mn-ea"/>
          <a:cs typeface="+mn-cs"/>
        </a:defRPr>
      </a:lvl7pPr>
      <a:lvl8pPr marL="1613642" algn="l" defTabSz="230520" rtl="0" eaLnBrk="1" latinLnBrk="0" hangingPunct="1">
        <a:defRPr sz="908" kern="1200">
          <a:solidFill>
            <a:schemeClr val="tx1"/>
          </a:solidFill>
          <a:latin typeface="+mn-lt"/>
          <a:ea typeface="+mn-ea"/>
          <a:cs typeface="+mn-cs"/>
        </a:defRPr>
      </a:lvl8pPr>
      <a:lvl9pPr marL="1844162" algn="l" defTabSz="230520" rtl="0" eaLnBrk="1" latinLnBrk="0" hangingPunct="1">
        <a:defRPr sz="9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23.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26.wmf"/><Relationship Id="rId7" Type="http://schemas.openxmlformats.org/officeDocument/2006/relationships/image" Target="../media/image17.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27.wmf"/><Relationship Id="rId4" Type="http://schemas.openxmlformats.org/officeDocument/2006/relationships/oleObject" Target="../embeddings/oleObject10.bin"/><Relationship Id="rId9" Type="http://schemas.openxmlformats.org/officeDocument/2006/relationships/image" Target="../media/image18.wmf"/></Relationships>
</file>

<file path=ppt/slides/_rels/slide15.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33.wmf"/><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16.bin"/><Relationship Id="rId14" Type="http://schemas.openxmlformats.org/officeDocument/2006/relationships/image" Target="../media/image3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40.wmf"/><Relationship Id="rId18" Type="http://schemas.openxmlformats.org/officeDocument/2006/relationships/oleObject" Target="../embeddings/oleObject27.bin"/><Relationship Id="rId3" Type="http://schemas.openxmlformats.org/officeDocument/2006/relationships/image" Target="../media/image35.wmf"/><Relationship Id="rId7" Type="http://schemas.openxmlformats.org/officeDocument/2006/relationships/image" Target="../media/image37.wmf"/><Relationship Id="rId12" Type="http://schemas.openxmlformats.org/officeDocument/2006/relationships/oleObject" Target="../embeddings/oleObject24.bin"/><Relationship Id="rId17" Type="http://schemas.openxmlformats.org/officeDocument/2006/relationships/image" Target="../media/image42.wmf"/><Relationship Id="rId2" Type="http://schemas.openxmlformats.org/officeDocument/2006/relationships/oleObject" Target="../embeddings/oleObject19.bin"/><Relationship Id="rId16" Type="http://schemas.openxmlformats.org/officeDocument/2006/relationships/oleObject" Target="../embeddings/oleObject26.bin"/><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39.wmf"/><Relationship Id="rId5" Type="http://schemas.openxmlformats.org/officeDocument/2006/relationships/image" Target="../media/image36.wmf"/><Relationship Id="rId15" Type="http://schemas.openxmlformats.org/officeDocument/2006/relationships/image" Target="../media/image41.wmf"/><Relationship Id="rId10" Type="http://schemas.openxmlformats.org/officeDocument/2006/relationships/oleObject" Target="../embeddings/oleObject23.bin"/><Relationship Id="rId19" Type="http://schemas.openxmlformats.org/officeDocument/2006/relationships/image" Target="../media/image43.wmf"/><Relationship Id="rId4" Type="http://schemas.openxmlformats.org/officeDocument/2006/relationships/oleObject" Target="../embeddings/oleObject20.bin"/><Relationship Id="rId9" Type="http://schemas.openxmlformats.org/officeDocument/2006/relationships/image" Target="../media/image38.wmf"/><Relationship Id="rId1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26.wmf"/><Relationship Id="rId7" Type="http://schemas.openxmlformats.org/officeDocument/2006/relationships/oleObject" Target="../embeddings/oleObject31.bin"/><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5.wmf"/><Relationship Id="rId4" Type="http://schemas.openxmlformats.org/officeDocument/2006/relationships/oleObject" Target="../embeddings/oleObject30.bin"/></Relationships>
</file>

<file path=ppt/slides/_rels/slide1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oleObject" Target="../embeddings/oleObject33.bin"/><Relationship Id="rId4" Type="http://schemas.openxmlformats.org/officeDocument/2006/relationships/image" Target="../media/image46.wmf"/></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49.wmf"/><Relationship Id="rId4" Type="http://schemas.openxmlformats.org/officeDocument/2006/relationships/oleObject" Target="../embeddings/oleObject36.bin"/><Relationship Id="rId9" Type="http://schemas.openxmlformats.org/officeDocument/2006/relationships/image" Target="../media/image51.wmf"/></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3.wmf"/><Relationship Id="rId7" Type="http://schemas.openxmlformats.org/officeDocument/2006/relationships/oleObject" Target="../embeddings/oleObject41.bin"/><Relationship Id="rId12" Type="http://schemas.openxmlformats.org/officeDocument/2006/relationships/image" Target="../media/image58.w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oleObject" Target="../embeddings/oleObject43.bin"/><Relationship Id="rId5" Type="http://schemas.openxmlformats.org/officeDocument/2006/relationships/image" Target="../media/image54.wmf"/><Relationship Id="rId10" Type="http://schemas.openxmlformats.org/officeDocument/2006/relationships/image" Target="../media/image57.wmf"/><Relationship Id="rId4" Type="http://schemas.openxmlformats.org/officeDocument/2006/relationships/oleObject" Target="../embeddings/oleObject40.bin"/><Relationship Id="rId9"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59.wmf"/><Relationship Id="rId7" Type="http://schemas.openxmlformats.org/officeDocument/2006/relationships/image" Target="../media/image60.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54.wmf"/><Relationship Id="rId4" Type="http://schemas.openxmlformats.org/officeDocument/2006/relationships/oleObject" Target="../embeddings/oleObject45.bin"/><Relationship Id="rId9" Type="http://schemas.openxmlformats.org/officeDocument/2006/relationships/image" Target="../media/image61.wmf"/></Relationships>
</file>

<file path=ppt/slides/_rels/slide26.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oleObject" Target="../embeddings/oleObject53.bin"/><Relationship Id="rId3" Type="http://schemas.openxmlformats.org/officeDocument/2006/relationships/image" Target="../media/image60.wmf"/><Relationship Id="rId7" Type="http://schemas.openxmlformats.org/officeDocument/2006/relationships/image" Target="../media/image62.wmf"/><Relationship Id="rId12" Type="http://schemas.openxmlformats.org/officeDocument/2006/relationships/image" Target="../media/image65.wmf"/><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oleObject" Target="../embeddings/oleObject52.bin"/><Relationship Id="rId5" Type="http://schemas.openxmlformats.org/officeDocument/2006/relationships/image" Target="../media/image61.wmf"/><Relationship Id="rId10" Type="http://schemas.openxmlformats.org/officeDocument/2006/relationships/image" Target="../media/image64.wmf"/><Relationship Id="rId4" Type="http://schemas.openxmlformats.org/officeDocument/2006/relationships/oleObject" Target="../embeddings/oleObject49.bin"/><Relationship Id="rId9" Type="http://schemas.openxmlformats.org/officeDocument/2006/relationships/oleObject" Target="../embeddings/oleObject51.bin"/><Relationship Id="rId14" Type="http://schemas.openxmlformats.org/officeDocument/2006/relationships/image" Target="../media/image66.wmf"/></Relationships>
</file>

<file path=ppt/slides/_rels/slide27.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54.bin"/><Relationship Id="rId1" Type="http://schemas.openxmlformats.org/officeDocument/2006/relationships/slideLayout" Target="../slideLayouts/slideLayout2.xml"/><Relationship Id="rId5" Type="http://schemas.openxmlformats.org/officeDocument/2006/relationships/image" Target="../media/image68.wmf"/><Relationship Id="rId4" Type="http://schemas.openxmlformats.org/officeDocument/2006/relationships/oleObject" Target="../embeddings/oleObject55.bin"/></Relationships>
</file>

<file path=ppt/slides/_rels/slide28.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56.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74.wmf"/><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71.wmf"/><Relationship Id="rId11" Type="http://schemas.openxmlformats.org/officeDocument/2006/relationships/oleObject" Target="../embeddings/oleObject61.bin"/><Relationship Id="rId5" Type="http://schemas.openxmlformats.org/officeDocument/2006/relationships/oleObject" Target="../embeddings/oleObject58.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60.bin"/><Relationship Id="rId14" Type="http://schemas.openxmlformats.org/officeDocument/2006/relationships/image" Target="../media/image7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8.wmf"/><Relationship Id="rId5" Type="http://schemas.openxmlformats.org/officeDocument/2006/relationships/oleObject" Target="../embeddings/oleObject64.bin"/><Relationship Id="rId4" Type="http://schemas.openxmlformats.org/officeDocument/2006/relationships/image" Target="../media/image77.wmf"/><Relationship Id="rId9" Type="http://schemas.openxmlformats.org/officeDocument/2006/relationships/image" Target="../media/image76.png"/></Relationships>
</file>

<file path=ppt/slides/_rels/slide3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6.wmf"/></Relationships>
</file>

<file path=ppt/slides/_rels/slide34.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89.wmf"/><Relationship Id="rId5" Type="http://schemas.openxmlformats.org/officeDocument/2006/relationships/oleObject" Target="../embeddings/oleObject68.bin"/><Relationship Id="rId4" Type="http://schemas.openxmlformats.org/officeDocument/2006/relationships/image" Target="../media/image88.wmf"/><Relationship Id="rId9" Type="http://schemas.openxmlformats.org/officeDocument/2006/relationships/image" Target="../media/image91.png"/></Relationships>
</file>

<file path=ppt/slides/_rels/slide3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93.wmf"/><Relationship Id="rId5" Type="http://schemas.openxmlformats.org/officeDocument/2006/relationships/oleObject" Target="../embeddings/oleObject71.bin"/><Relationship Id="rId4" Type="http://schemas.openxmlformats.org/officeDocument/2006/relationships/image" Target="../media/image92.wmf"/></Relationships>
</file>

<file path=ppt/slides/_rels/slide37.xml.rels><?xml version="1.0" encoding="UTF-8" standalone="yes"?>
<Relationships xmlns="http://schemas.openxmlformats.org/package/2006/relationships"><Relationship Id="rId3" Type="http://schemas.openxmlformats.org/officeDocument/2006/relationships/image" Target="../media/image94.wmf"/><Relationship Id="rId7" Type="http://schemas.openxmlformats.org/officeDocument/2006/relationships/image" Target="../media/image96.wmf"/><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oleObject" Target="../embeddings/oleObject74.bin"/><Relationship Id="rId5" Type="http://schemas.openxmlformats.org/officeDocument/2006/relationships/image" Target="../media/image95.wmf"/><Relationship Id="rId4" Type="http://schemas.openxmlformats.org/officeDocument/2006/relationships/oleObject" Target="../embeddings/oleObject73.bin"/></Relationships>
</file>

<file path=ppt/slides/_rels/slide3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3.bin"/><Relationship Id="rId4" Type="http://schemas.openxmlformats.org/officeDocument/2006/relationships/image" Target="../media/image16.wmf"/><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240932" y="301550"/>
            <a:ext cx="4045318" cy="526939"/>
          </a:xfrm>
          <a:prstGeom prst="rect">
            <a:avLst/>
          </a:prstGeom>
        </p:spPr>
        <p:txBody>
          <a:bodyPr vert="horz" wrap="square" lIns="0" tIns="0" rIns="0" bIns="0" rtlCol="0">
            <a:spAutoFit/>
          </a:bodyPr>
          <a:lstStyle/>
          <a:p>
            <a:pPr marR="5080" algn="ctr">
              <a:lnSpc>
                <a:spcPct val="106700"/>
              </a:lnSpc>
            </a:pPr>
            <a:r>
              <a:rPr spc="20" dirty="0"/>
              <a:t>Structural </a:t>
            </a:r>
            <a:r>
              <a:rPr spc="10" dirty="0"/>
              <a:t>Design </a:t>
            </a:r>
            <a:r>
              <a:rPr spc="30" dirty="0"/>
              <a:t>and </a:t>
            </a:r>
            <a:r>
              <a:rPr spc="5" dirty="0"/>
              <a:t>Inspection</a:t>
            </a:r>
            <a:r>
              <a:rPr lang="en-GB" spc="5" dirty="0"/>
              <a:t>-</a:t>
            </a:r>
            <a:r>
              <a:rPr lang="en-GB" spc="-5" dirty="0"/>
              <a:t>Deflection </a:t>
            </a:r>
            <a:r>
              <a:rPr lang="en-GB" spc="30" dirty="0"/>
              <a:t>and</a:t>
            </a:r>
            <a:r>
              <a:rPr lang="en-GB" spc="125" dirty="0"/>
              <a:t> </a:t>
            </a:r>
            <a:r>
              <a:rPr lang="en-GB" spc="15" dirty="0"/>
              <a:t>Slope of </a:t>
            </a:r>
            <a:r>
              <a:rPr spc="50" dirty="0"/>
              <a:t>Beam</a:t>
            </a:r>
            <a:r>
              <a:rPr lang="en-GB" spc="50" dirty="0"/>
              <a:t>s</a:t>
            </a:r>
            <a:endParaRPr spc="15" dirty="0"/>
          </a:p>
        </p:txBody>
      </p:sp>
      <p:sp>
        <p:nvSpPr>
          <p:cNvPr id="11" name="object 11"/>
          <p:cNvSpPr txBox="1"/>
          <p:nvPr/>
        </p:nvSpPr>
        <p:spPr>
          <a:xfrm>
            <a:off x="1709991" y="1677378"/>
            <a:ext cx="1280859" cy="769441"/>
          </a:xfrm>
          <a:prstGeom prst="rect">
            <a:avLst/>
          </a:prstGeom>
        </p:spPr>
        <p:txBody>
          <a:bodyPr vert="horz" wrap="square" lIns="0" tIns="0" rIns="0" bIns="0" rtlCol="0">
            <a:spAutoFit/>
          </a:bodyPr>
          <a:lstStyle/>
          <a:p>
            <a:pPr algn="ctr">
              <a:lnSpc>
                <a:spcPct val="100000"/>
              </a:lnSpc>
            </a:pPr>
            <a:r>
              <a:rPr lang="en-GB" sz="1000" spc="20" dirty="0">
                <a:latin typeface="Arial" panose="020B0604020202020204" pitchFamily="34" charset="0"/>
                <a:cs typeface="Arial" panose="020B0604020202020204" pitchFamily="34" charset="0"/>
              </a:rPr>
              <a:t>By</a:t>
            </a:r>
          </a:p>
          <a:p>
            <a:pPr algn="ctr">
              <a:lnSpc>
                <a:spcPct val="100000"/>
              </a:lnSpc>
            </a:pPr>
            <a:endParaRPr lang="en-GB" sz="1000" spc="20" dirty="0">
              <a:latin typeface="Arial" panose="020B0604020202020204" pitchFamily="34" charset="0"/>
              <a:cs typeface="Arial" panose="020B0604020202020204" pitchFamily="34" charset="0"/>
            </a:endParaRPr>
          </a:p>
          <a:p>
            <a:pPr algn="ctr">
              <a:lnSpc>
                <a:spcPct val="100000"/>
              </a:lnSpc>
            </a:pPr>
            <a:r>
              <a:rPr lang="en-GB" sz="1000" spc="20" dirty="0" err="1">
                <a:latin typeface="Arial" panose="020B0604020202020204" pitchFamily="34" charset="0"/>
                <a:cs typeface="Arial" panose="020B0604020202020204" pitchFamily="34" charset="0"/>
              </a:rPr>
              <a:t>Dr.</a:t>
            </a:r>
            <a:r>
              <a:rPr lang="en-GB" sz="1000" spc="20" dirty="0">
                <a:latin typeface="Arial" panose="020B0604020202020204" pitchFamily="34" charset="0"/>
                <a:cs typeface="Arial" panose="020B0604020202020204" pitchFamily="34" charset="0"/>
              </a:rPr>
              <a:t> Mahdi Damghani</a:t>
            </a:r>
          </a:p>
          <a:p>
            <a:pPr algn="ctr">
              <a:lnSpc>
                <a:spcPct val="100000"/>
              </a:lnSpc>
            </a:pPr>
            <a:endParaRPr lang="en-GB" sz="1000" spc="20" dirty="0">
              <a:latin typeface="Arial" panose="020B0604020202020204" pitchFamily="34" charset="0"/>
              <a:cs typeface="Arial" panose="020B0604020202020204" pitchFamily="34" charset="0"/>
            </a:endParaRPr>
          </a:p>
          <a:p>
            <a:pPr algn="ctr">
              <a:lnSpc>
                <a:spcPct val="100000"/>
              </a:lnSpc>
            </a:pPr>
            <a:r>
              <a:rPr lang="en-GB" sz="1000" spc="20">
                <a:latin typeface="Arial" panose="020B0604020202020204" pitchFamily="34" charset="0"/>
                <a:cs typeface="Arial" panose="020B0604020202020204" pitchFamily="34" charset="0"/>
              </a:rPr>
              <a:t>2022-2023</a:t>
            </a:r>
            <a:endParaRPr sz="1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pPr/>
              <a:t>1</a:t>
            </a:fld>
            <a:endParaRPr lang="en-US" dirty="0"/>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a:t>
            </a:r>
          </a:p>
        </p:txBody>
      </p:sp>
      <p:sp>
        <p:nvSpPr>
          <p:cNvPr id="3" name="Content Placeholder 2"/>
          <p:cNvSpPr>
            <a:spLocks noGrp="1"/>
          </p:cNvSpPr>
          <p:nvPr>
            <p:ph idx="1"/>
          </p:nvPr>
        </p:nvSpPr>
        <p:spPr>
          <a:xfrm>
            <a:off x="323850" y="968375"/>
            <a:ext cx="2209800" cy="2209800"/>
          </a:xfrm>
        </p:spPr>
        <p:txBody>
          <a:bodyPr>
            <a:normAutofit/>
          </a:bodyPr>
          <a:lstStyle/>
          <a:p>
            <a:r>
              <a:rPr lang="en-GB" dirty="0"/>
              <a:t>Euler-Bernoulli beam</a:t>
            </a:r>
          </a:p>
          <a:p>
            <a:pPr lvl="1"/>
            <a:r>
              <a:rPr lang="en-GB" dirty="0"/>
              <a:t>Small deflection</a:t>
            </a:r>
          </a:p>
          <a:p>
            <a:pPr lvl="1"/>
            <a:r>
              <a:rPr lang="en-GB" dirty="0"/>
              <a:t>Subjected to lateral loads only</a:t>
            </a:r>
          </a:p>
          <a:p>
            <a:pPr lvl="1"/>
            <a:r>
              <a:rPr lang="en-GB" dirty="0"/>
              <a:t>1D beam</a:t>
            </a:r>
          </a:p>
          <a:p>
            <a:pPr lvl="1"/>
            <a:r>
              <a:rPr lang="en-GB" dirty="0"/>
              <a:t>Cross section of the beam does not deform under transverse loading, i.e. rigid cross section in its plane (cross sections remain planar after deformation)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pic>
        <p:nvPicPr>
          <p:cNvPr id="52226" name="Picture 2" descr="Image result for cross section do not remain plane eu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1450" y="1958975"/>
            <a:ext cx="1752600" cy="10946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501451" y="880343"/>
            <a:ext cx="1752600" cy="954620"/>
          </a:xfrm>
          <a:prstGeom prst="rect">
            <a:avLst/>
          </a:prstGeom>
        </p:spPr>
      </p:pic>
    </p:spTree>
    <p:extLst>
      <p:ext uri="{BB962C8B-B14F-4D97-AF65-F5344CB8AC3E}">
        <p14:creationId xmlns:p14="http://schemas.microsoft.com/office/powerpoint/2010/main" val="47489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0" dirty="0"/>
              <a:t>Integration </a:t>
            </a:r>
            <a:r>
              <a:rPr spc="25" dirty="0"/>
              <a:t>Method:  </a:t>
            </a:r>
            <a:r>
              <a:rPr lang="en-GB" spc="-5" dirty="0"/>
              <a:t>E</a:t>
            </a:r>
            <a:r>
              <a:rPr spc="-5" dirty="0" err="1"/>
              <a:t>xample</a:t>
            </a:r>
            <a:r>
              <a:rPr spc="-60" dirty="0"/>
              <a:t> </a:t>
            </a:r>
            <a:r>
              <a:rPr dirty="0"/>
              <a:t>1</a:t>
            </a:r>
          </a:p>
        </p:txBody>
      </p:sp>
      <p:grpSp>
        <p:nvGrpSpPr>
          <p:cNvPr id="2" name="Group 1"/>
          <p:cNvGrpSpPr/>
          <p:nvPr/>
        </p:nvGrpSpPr>
        <p:grpSpPr>
          <a:xfrm>
            <a:off x="400050" y="848148"/>
            <a:ext cx="3352056" cy="1289838"/>
            <a:chOff x="626737" y="848148"/>
            <a:chExt cx="3352056" cy="1289838"/>
          </a:xfrm>
        </p:grpSpPr>
        <p:sp>
          <p:nvSpPr>
            <p:cNvPr id="11" name="object 11"/>
            <p:cNvSpPr/>
            <p:nvPr/>
          </p:nvSpPr>
          <p:spPr>
            <a:xfrm>
              <a:off x="799870" y="1877636"/>
              <a:ext cx="0" cy="260350"/>
            </a:xfrm>
            <a:custGeom>
              <a:avLst/>
              <a:gdLst/>
              <a:ahLst/>
              <a:cxnLst/>
              <a:rect l="l" t="t" r="r" b="b"/>
              <a:pathLst>
                <a:path h="260350">
                  <a:moveTo>
                    <a:pt x="0" y="0"/>
                  </a:moveTo>
                  <a:lnTo>
                    <a:pt x="0" y="260328"/>
                  </a:lnTo>
                </a:path>
              </a:pathLst>
            </a:custGeom>
            <a:ln w="4127">
              <a:solidFill>
                <a:srgbClr val="000000"/>
              </a:solidFill>
            </a:ln>
          </p:spPr>
          <p:txBody>
            <a:bodyPr wrap="square" lIns="0" tIns="0" rIns="0" bIns="0" rtlCol="0"/>
            <a:lstStyle/>
            <a:p>
              <a:endParaRPr/>
            </a:p>
          </p:txBody>
        </p:sp>
        <p:sp>
          <p:nvSpPr>
            <p:cNvPr id="12" name="object 12"/>
            <p:cNvSpPr/>
            <p:nvPr/>
          </p:nvSpPr>
          <p:spPr>
            <a:xfrm>
              <a:off x="3294555" y="1780317"/>
              <a:ext cx="57150" cy="57150"/>
            </a:xfrm>
            <a:custGeom>
              <a:avLst/>
              <a:gdLst/>
              <a:ahLst/>
              <a:cxnLst/>
              <a:rect l="l" t="t" r="r" b="b"/>
              <a:pathLst>
                <a:path w="57150" h="57150">
                  <a:moveTo>
                    <a:pt x="57108" y="28537"/>
                  </a:moveTo>
                  <a:lnTo>
                    <a:pt x="54866" y="39656"/>
                  </a:lnTo>
                  <a:lnTo>
                    <a:pt x="48751" y="48738"/>
                  </a:lnTo>
                  <a:lnTo>
                    <a:pt x="39681" y="54862"/>
                  </a:lnTo>
                  <a:lnTo>
                    <a:pt x="28570" y="57108"/>
                  </a:lnTo>
                  <a:lnTo>
                    <a:pt x="17454" y="54862"/>
                  </a:lnTo>
                  <a:lnTo>
                    <a:pt x="8372" y="48738"/>
                  </a:lnTo>
                  <a:lnTo>
                    <a:pt x="2246" y="39656"/>
                  </a:lnTo>
                  <a:lnTo>
                    <a:pt x="0" y="28537"/>
                  </a:lnTo>
                  <a:lnTo>
                    <a:pt x="2246" y="17440"/>
                  </a:lnTo>
                  <a:lnTo>
                    <a:pt x="8372" y="8367"/>
                  </a:lnTo>
                  <a:lnTo>
                    <a:pt x="17454" y="2246"/>
                  </a:lnTo>
                  <a:lnTo>
                    <a:pt x="28570" y="0"/>
                  </a:lnTo>
                  <a:lnTo>
                    <a:pt x="39681" y="2246"/>
                  </a:lnTo>
                  <a:lnTo>
                    <a:pt x="48751" y="8367"/>
                  </a:lnTo>
                  <a:lnTo>
                    <a:pt x="54866" y="17440"/>
                  </a:lnTo>
                  <a:lnTo>
                    <a:pt x="57108" y="28537"/>
                  </a:lnTo>
                  <a:close/>
                </a:path>
              </a:pathLst>
            </a:custGeom>
            <a:ln w="8943">
              <a:solidFill>
                <a:srgbClr val="000000"/>
              </a:solidFill>
            </a:ln>
          </p:spPr>
          <p:txBody>
            <a:bodyPr wrap="square" lIns="0" tIns="0" rIns="0" bIns="0" rtlCol="0"/>
            <a:lstStyle/>
            <a:p>
              <a:endParaRPr/>
            </a:p>
          </p:txBody>
        </p:sp>
        <p:sp>
          <p:nvSpPr>
            <p:cNvPr id="13" name="object 13"/>
            <p:cNvSpPr/>
            <p:nvPr/>
          </p:nvSpPr>
          <p:spPr>
            <a:xfrm>
              <a:off x="3431794" y="1781936"/>
              <a:ext cx="57150" cy="57150"/>
            </a:xfrm>
            <a:custGeom>
              <a:avLst/>
              <a:gdLst/>
              <a:ahLst/>
              <a:cxnLst/>
              <a:rect l="l" t="t" r="r" b="b"/>
              <a:pathLst>
                <a:path w="57150" h="57150">
                  <a:moveTo>
                    <a:pt x="57108" y="28534"/>
                  </a:moveTo>
                  <a:lnTo>
                    <a:pt x="54861" y="39645"/>
                  </a:lnTo>
                  <a:lnTo>
                    <a:pt x="48739" y="48716"/>
                  </a:lnTo>
                  <a:lnTo>
                    <a:pt x="39667" y="54830"/>
                  </a:lnTo>
                  <a:lnTo>
                    <a:pt x="28570" y="57072"/>
                  </a:lnTo>
                  <a:lnTo>
                    <a:pt x="17454" y="54830"/>
                  </a:lnTo>
                  <a:lnTo>
                    <a:pt x="8372" y="48716"/>
                  </a:lnTo>
                  <a:lnTo>
                    <a:pt x="2246" y="39645"/>
                  </a:lnTo>
                  <a:lnTo>
                    <a:pt x="0" y="28534"/>
                  </a:lnTo>
                  <a:lnTo>
                    <a:pt x="2246" y="17425"/>
                  </a:lnTo>
                  <a:lnTo>
                    <a:pt x="8372" y="8355"/>
                  </a:lnTo>
                  <a:lnTo>
                    <a:pt x="17454" y="2241"/>
                  </a:lnTo>
                  <a:lnTo>
                    <a:pt x="28570" y="0"/>
                  </a:lnTo>
                  <a:lnTo>
                    <a:pt x="39667" y="2241"/>
                  </a:lnTo>
                  <a:lnTo>
                    <a:pt x="48739" y="8355"/>
                  </a:lnTo>
                  <a:lnTo>
                    <a:pt x="54861" y="17425"/>
                  </a:lnTo>
                  <a:lnTo>
                    <a:pt x="57108" y="28534"/>
                  </a:lnTo>
                  <a:close/>
                </a:path>
              </a:pathLst>
            </a:custGeom>
            <a:ln w="8943">
              <a:solidFill>
                <a:srgbClr val="000000"/>
              </a:solidFill>
            </a:ln>
          </p:spPr>
          <p:txBody>
            <a:bodyPr wrap="square" lIns="0" tIns="0" rIns="0" bIns="0" rtlCol="0"/>
            <a:lstStyle/>
            <a:p>
              <a:endParaRPr/>
            </a:p>
          </p:txBody>
        </p:sp>
        <p:sp>
          <p:nvSpPr>
            <p:cNvPr id="14" name="object 14"/>
            <p:cNvSpPr txBox="1"/>
            <p:nvPr/>
          </p:nvSpPr>
          <p:spPr>
            <a:xfrm>
              <a:off x="694924" y="1595344"/>
              <a:ext cx="78740" cy="104139"/>
            </a:xfrm>
            <a:prstGeom prst="rect">
              <a:avLst/>
            </a:prstGeom>
          </p:spPr>
          <p:txBody>
            <a:bodyPr vert="horz" wrap="square" lIns="0" tIns="0" rIns="0" bIns="0" rtlCol="0">
              <a:spAutoFit/>
            </a:bodyPr>
            <a:lstStyle/>
            <a:p>
              <a:pPr marL="12700">
                <a:lnSpc>
                  <a:spcPct val="100000"/>
                </a:lnSpc>
              </a:pPr>
              <a:r>
                <a:rPr sz="600" spc="15" dirty="0">
                  <a:latin typeface="Arial"/>
                  <a:cs typeface="Arial"/>
                </a:rPr>
                <a:t>A</a:t>
              </a:r>
              <a:endParaRPr sz="600">
                <a:latin typeface="Arial"/>
                <a:cs typeface="Arial"/>
              </a:endParaRPr>
            </a:p>
          </p:txBody>
        </p:sp>
        <p:sp>
          <p:nvSpPr>
            <p:cNvPr id="15" name="object 15"/>
            <p:cNvSpPr/>
            <p:nvPr/>
          </p:nvSpPr>
          <p:spPr>
            <a:xfrm>
              <a:off x="1654806" y="1254799"/>
              <a:ext cx="3175" cy="357505"/>
            </a:xfrm>
            <a:custGeom>
              <a:avLst/>
              <a:gdLst/>
              <a:ahLst/>
              <a:cxnLst/>
              <a:rect l="l" t="t" r="r" b="b"/>
              <a:pathLst>
                <a:path w="3175" h="357505">
                  <a:moveTo>
                    <a:pt x="0" y="0"/>
                  </a:moveTo>
                  <a:lnTo>
                    <a:pt x="3004" y="357486"/>
                  </a:lnTo>
                </a:path>
              </a:pathLst>
            </a:custGeom>
            <a:ln w="12382">
              <a:solidFill>
                <a:srgbClr val="000000"/>
              </a:solidFill>
            </a:ln>
          </p:spPr>
          <p:txBody>
            <a:bodyPr wrap="square" lIns="0" tIns="0" rIns="0" bIns="0" rtlCol="0"/>
            <a:lstStyle/>
            <a:p>
              <a:endParaRPr/>
            </a:p>
          </p:txBody>
        </p:sp>
        <p:sp>
          <p:nvSpPr>
            <p:cNvPr id="16" name="object 16"/>
            <p:cNvSpPr/>
            <p:nvPr/>
          </p:nvSpPr>
          <p:spPr>
            <a:xfrm>
              <a:off x="1632402" y="1537766"/>
              <a:ext cx="49530" cy="86995"/>
            </a:xfrm>
            <a:custGeom>
              <a:avLst/>
              <a:gdLst/>
              <a:ahLst/>
              <a:cxnLst/>
              <a:rect l="l" t="t" r="r" b="b"/>
              <a:pathLst>
                <a:path w="49530" h="86994">
                  <a:moveTo>
                    <a:pt x="0" y="419"/>
                  </a:moveTo>
                  <a:lnTo>
                    <a:pt x="25499" y="86899"/>
                  </a:lnTo>
                  <a:lnTo>
                    <a:pt x="42620" y="24987"/>
                  </a:lnTo>
                  <a:lnTo>
                    <a:pt x="24987" y="24987"/>
                  </a:lnTo>
                  <a:lnTo>
                    <a:pt x="0" y="419"/>
                  </a:lnTo>
                  <a:close/>
                </a:path>
                <a:path w="49530" h="86994">
                  <a:moveTo>
                    <a:pt x="49529" y="0"/>
                  </a:moveTo>
                  <a:lnTo>
                    <a:pt x="24987" y="24987"/>
                  </a:lnTo>
                  <a:lnTo>
                    <a:pt x="42620" y="24987"/>
                  </a:lnTo>
                  <a:lnTo>
                    <a:pt x="49529" y="0"/>
                  </a:lnTo>
                  <a:close/>
                </a:path>
              </a:pathLst>
            </a:custGeom>
            <a:solidFill>
              <a:srgbClr val="000000"/>
            </a:solidFill>
          </p:spPr>
          <p:txBody>
            <a:bodyPr wrap="square" lIns="0" tIns="0" rIns="0" bIns="0" rtlCol="0"/>
            <a:lstStyle/>
            <a:p>
              <a:endParaRPr/>
            </a:p>
          </p:txBody>
        </p:sp>
        <p:sp>
          <p:nvSpPr>
            <p:cNvPr id="17" name="object 17"/>
            <p:cNvSpPr/>
            <p:nvPr/>
          </p:nvSpPr>
          <p:spPr>
            <a:xfrm>
              <a:off x="1632402" y="1537762"/>
              <a:ext cx="49530" cy="86995"/>
            </a:xfrm>
            <a:custGeom>
              <a:avLst/>
              <a:gdLst/>
              <a:ahLst/>
              <a:cxnLst/>
              <a:rect l="l" t="t" r="r" b="b"/>
              <a:pathLst>
                <a:path w="49530" h="86994">
                  <a:moveTo>
                    <a:pt x="24987" y="24990"/>
                  </a:moveTo>
                  <a:lnTo>
                    <a:pt x="0" y="419"/>
                  </a:lnTo>
                  <a:lnTo>
                    <a:pt x="25499" y="86902"/>
                  </a:lnTo>
                  <a:lnTo>
                    <a:pt x="49529" y="0"/>
                  </a:lnTo>
                  <a:lnTo>
                    <a:pt x="24987" y="24990"/>
                  </a:lnTo>
                  <a:close/>
                </a:path>
              </a:pathLst>
            </a:custGeom>
            <a:ln w="6191">
              <a:solidFill>
                <a:srgbClr val="000000"/>
              </a:solidFill>
            </a:ln>
          </p:spPr>
          <p:txBody>
            <a:bodyPr wrap="square" lIns="0" tIns="0" rIns="0" bIns="0" rtlCol="0"/>
            <a:lstStyle/>
            <a:p>
              <a:endParaRPr/>
            </a:p>
          </p:txBody>
        </p:sp>
        <p:sp>
          <p:nvSpPr>
            <p:cNvPr id="18" name="object 18"/>
            <p:cNvSpPr/>
            <p:nvPr/>
          </p:nvSpPr>
          <p:spPr>
            <a:xfrm>
              <a:off x="711228" y="1667040"/>
              <a:ext cx="180975" cy="107314"/>
            </a:xfrm>
            <a:custGeom>
              <a:avLst/>
              <a:gdLst/>
              <a:ahLst/>
              <a:cxnLst/>
              <a:rect l="l" t="t" r="r" b="b"/>
              <a:pathLst>
                <a:path w="180975" h="107314">
                  <a:moveTo>
                    <a:pt x="91091" y="0"/>
                  </a:moveTo>
                  <a:lnTo>
                    <a:pt x="0" y="107282"/>
                  </a:lnTo>
                  <a:lnTo>
                    <a:pt x="180378" y="107282"/>
                  </a:lnTo>
                  <a:lnTo>
                    <a:pt x="91091" y="0"/>
                  </a:lnTo>
                  <a:close/>
                </a:path>
              </a:pathLst>
            </a:custGeom>
            <a:ln w="6603">
              <a:solidFill>
                <a:srgbClr val="000000"/>
              </a:solidFill>
            </a:ln>
          </p:spPr>
          <p:txBody>
            <a:bodyPr wrap="square" lIns="0" tIns="0" rIns="0" bIns="0" rtlCol="0"/>
            <a:lstStyle/>
            <a:p>
              <a:endParaRPr/>
            </a:p>
          </p:txBody>
        </p:sp>
        <p:sp>
          <p:nvSpPr>
            <p:cNvPr id="19" name="object 19"/>
            <p:cNvSpPr/>
            <p:nvPr/>
          </p:nvSpPr>
          <p:spPr>
            <a:xfrm>
              <a:off x="653121" y="1774900"/>
              <a:ext cx="306705" cy="0"/>
            </a:xfrm>
            <a:custGeom>
              <a:avLst/>
              <a:gdLst/>
              <a:ahLst/>
              <a:cxnLst/>
              <a:rect l="l" t="t" r="r" b="b"/>
              <a:pathLst>
                <a:path w="306705">
                  <a:moveTo>
                    <a:pt x="0" y="0"/>
                  </a:moveTo>
                  <a:lnTo>
                    <a:pt x="306202" y="0"/>
                  </a:lnTo>
                </a:path>
              </a:pathLst>
            </a:custGeom>
            <a:ln w="6603">
              <a:solidFill>
                <a:srgbClr val="000000"/>
              </a:solidFill>
            </a:ln>
          </p:spPr>
          <p:txBody>
            <a:bodyPr wrap="square" lIns="0" tIns="0" rIns="0" bIns="0" rtlCol="0"/>
            <a:lstStyle/>
            <a:p>
              <a:endParaRPr/>
            </a:p>
          </p:txBody>
        </p:sp>
        <p:sp>
          <p:nvSpPr>
            <p:cNvPr id="20" name="object 20"/>
            <p:cNvSpPr/>
            <p:nvPr/>
          </p:nvSpPr>
          <p:spPr>
            <a:xfrm>
              <a:off x="626737" y="1777286"/>
              <a:ext cx="39370" cy="52705"/>
            </a:xfrm>
            <a:custGeom>
              <a:avLst/>
              <a:gdLst/>
              <a:ahLst/>
              <a:cxnLst/>
              <a:rect l="l" t="t" r="r" b="b"/>
              <a:pathLst>
                <a:path w="39370" h="52705">
                  <a:moveTo>
                    <a:pt x="38956" y="0"/>
                  </a:moveTo>
                  <a:lnTo>
                    <a:pt x="0" y="52148"/>
                  </a:lnTo>
                </a:path>
              </a:pathLst>
            </a:custGeom>
            <a:ln w="6603">
              <a:solidFill>
                <a:srgbClr val="000000"/>
              </a:solidFill>
            </a:ln>
          </p:spPr>
          <p:txBody>
            <a:bodyPr wrap="square" lIns="0" tIns="0" rIns="0" bIns="0" rtlCol="0"/>
            <a:lstStyle/>
            <a:p>
              <a:endParaRPr/>
            </a:p>
          </p:txBody>
        </p:sp>
        <p:sp>
          <p:nvSpPr>
            <p:cNvPr id="21" name="object 21"/>
            <p:cNvSpPr/>
            <p:nvPr/>
          </p:nvSpPr>
          <p:spPr>
            <a:xfrm>
              <a:off x="653153" y="1777286"/>
              <a:ext cx="39370" cy="52705"/>
            </a:xfrm>
            <a:custGeom>
              <a:avLst/>
              <a:gdLst/>
              <a:ahLst/>
              <a:cxnLst/>
              <a:rect l="l" t="t" r="r" b="b"/>
              <a:pathLst>
                <a:path w="39370" h="52705">
                  <a:moveTo>
                    <a:pt x="38946" y="0"/>
                  </a:moveTo>
                  <a:lnTo>
                    <a:pt x="0" y="52148"/>
                  </a:lnTo>
                </a:path>
              </a:pathLst>
            </a:custGeom>
            <a:ln w="6603">
              <a:solidFill>
                <a:srgbClr val="000000"/>
              </a:solidFill>
            </a:ln>
          </p:spPr>
          <p:txBody>
            <a:bodyPr wrap="square" lIns="0" tIns="0" rIns="0" bIns="0" rtlCol="0"/>
            <a:lstStyle/>
            <a:p>
              <a:endParaRPr/>
            </a:p>
          </p:txBody>
        </p:sp>
        <p:sp>
          <p:nvSpPr>
            <p:cNvPr id="22" name="object 22"/>
            <p:cNvSpPr/>
            <p:nvPr/>
          </p:nvSpPr>
          <p:spPr>
            <a:xfrm>
              <a:off x="679595" y="1777286"/>
              <a:ext cx="39370" cy="52705"/>
            </a:xfrm>
            <a:custGeom>
              <a:avLst/>
              <a:gdLst/>
              <a:ahLst/>
              <a:cxnLst/>
              <a:rect l="l" t="t" r="r" b="b"/>
              <a:pathLst>
                <a:path w="39370" h="52705">
                  <a:moveTo>
                    <a:pt x="38953" y="0"/>
                  </a:moveTo>
                  <a:lnTo>
                    <a:pt x="0" y="52148"/>
                  </a:lnTo>
                </a:path>
              </a:pathLst>
            </a:custGeom>
            <a:ln w="6603">
              <a:solidFill>
                <a:srgbClr val="000000"/>
              </a:solidFill>
            </a:ln>
          </p:spPr>
          <p:txBody>
            <a:bodyPr wrap="square" lIns="0" tIns="0" rIns="0" bIns="0" rtlCol="0"/>
            <a:lstStyle/>
            <a:p>
              <a:endParaRPr/>
            </a:p>
          </p:txBody>
        </p:sp>
        <p:sp>
          <p:nvSpPr>
            <p:cNvPr id="23" name="object 23"/>
            <p:cNvSpPr/>
            <p:nvPr/>
          </p:nvSpPr>
          <p:spPr>
            <a:xfrm>
              <a:off x="706001" y="1777286"/>
              <a:ext cx="39370" cy="52705"/>
            </a:xfrm>
            <a:custGeom>
              <a:avLst/>
              <a:gdLst/>
              <a:ahLst/>
              <a:cxnLst/>
              <a:rect l="l" t="t" r="r" b="b"/>
              <a:pathLst>
                <a:path w="39370" h="52705">
                  <a:moveTo>
                    <a:pt x="38956" y="0"/>
                  </a:moveTo>
                  <a:lnTo>
                    <a:pt x="0" y="52148"/>
                  </a:lnTo>
                </a:path>
              </a:pathLst>
            </a:custGeom>
            <a:ln w="6603">
              <a:solidFill>
                <a:srgbClr val="000000"/>
              </a:solidFill>
            </a:ln>
          </p:spPr>
          <p:txBody>
            <a:bodyPr wrap="square" lIns="0" tIns="0" rIns="0" bIns="0" rtlCol="0"/>
            <a:lstStyle/>
            <a:p>
              <a:endParaRPr/>
            </a:p>
          </p:txBody>
        </p:sp>
        <p:sp>
          <p:nvSpPr>
            <p:cNvPr id="24" name="object 24"/>
            <p:cNvSpPr/>
            <p:nvPr/>
          </p:nvSpPr>
          <p:spPr>
            <a:xfrm>
              <a:off x="732411" y="1777286"/>
              <a:ext cx="39370" cy="52705"/>
            </a:xfrm>
            <a:custGeom>
              <a:avLst/>
              <a:gdLst/>
              <a:ahLst/>
              <a:cxnLst/>
              <a:rect l="l" t="t" r="r" b="b"/>
              <a:pathLst>
                <a:path w="39370" h="52705">
                  <a:moveTo>
                    <a:pt x="38952" y="0"/>
                  </a:moveTo>
                  <a:lnTo>
                    <a:pt x="0" y="52148"/>
                  </a:lnTo>
                </a:path>
              </a:pathLst>
            </a:custGeom>
            <a:ln w="6603">
              <a:solidFill>
                <a:srgbClr val="000000"/>
              </a:solidFill>
            </a:ln>
          </p:spPr>
          <p:txBody>
            <a:bodyPr wrap="square" lIns="0" tIns="0" rIns="0" bIns="0" rtlCol="0"/>
            <a:lstStyle/>
            <a:p>
              <a:endParaRPr/>
            </a:p>
          </p:txBody>
        </p:sp>
        <p:sp>
          <p:nvSpPr>
            <p:cNvPr id="25" name="object 25"/>
            <p:cNvSpPr/>
            <p:nvPr/>
          </p:nvSpPr>
          <p:spPr>
            <a:xfrm>
              <a:off x="758817" y="1777286"/>
              <a:ext cx="39370" cy="52705"/>
            </a:xfrm>
            <a:custGeom>
              <a:avLst/>
              <a:gdLst/>
              <a:ahLst/>
              <a:cxnLst/>
              <a:rect l="l" t="t" r="r" b="b"/>
              <a:pathLst>
                <a:path w="39370" h="52705">
                  <a:moveTo>
                    <a:pt x="38956" y="0"/>
                  </a:moveTo>
                  <a:lnTo>
                    <a:pt x="0" y="52148"/>
                  </a:lnTo>
                </a:path>
              </a:pathLst>
            </a:custGeom>
            <a:ln w="6603">
              <a:solidFill>
                <a:srgbClr val="000000"/>
              </a:solidFill>
            </a:ln>
          </p:spPr>
          <p:txBody>
            <a:bodyPr wrap="square" lIns="0" tIns="0" rIns="0" bIns="0" rtlCol="0"/>
            <a:lstStyle/>
            <a:p>
              <a:endParaRPr/>
            </a:p>
          </p:txBody>
        </p:sp>
        <p:sp>
          <p:nvSpPr>
            <p:cNvPr id="26" name="object 26"/>
            <p:cNvSpPr/>
            <p:nvPr/>
          </p:nvSpPr>
          <p:spPr>
            <a:xfrm>
              <a:off x="785233" y="1777286"/>
              <a:ext cx="39370" cy="52705"/>
            </a:xfrm>
            <a:custGeom>
              <a:avLst/>
              <a:gdLst/>
              <a:ahLst/>
              <a:cxnLst/>
              <a:rect l="l" t="t" r="r" b="b"/>
              <a:pathLst>
                <a:path w="39369" h="52705">
                  <a:moveTo>
                    <a:pt x="38947" y="0"/>
                  </a:moveTo>
                  <a:lnTo>
                    <a:pt x="0" y="52148"/>
                  </a:lnTo>
                </a:path>
              </a:pathLst>
            </a:custGeom>
            <a:ln w="6603">
              <a:solidFill>
                <a:srgbClr val="000000"/>
              </a:solidFill>
            </a:ln>
          </p:spPr>
          <p:txBody>
            <a:bodyPr wrap="square" lIns="0" tIns="0" rIns="0" bIns="0" rtlCol="0"/>
            <a:lstStyle/>
            <a:p>
              <a:endParaRPr/>
            </a:p>
          </p:txBody>
        </p:sp>
        <p:sp>
          <p:nvSpPr>
            <p:cNvPr id="27" name="object 27"/>
            <p:cNvSpPr/>
            <p:nvPr/>
          </p:nvSpPr>
          <p:spPr>
            <a:xfrm>
              <a:off x="811674" y="1777286"/>
              <a:ext cx="39370" cy="52705"/>
            </a:xfrm>
            <a:custGeom>
              <a:avLst/>
              <a:gdLst/>
              <a:ahLst/>
              <a:cxnLst/>
              <a:rect l="l" t="t" r="r" b="b"/>
              <a:pathLst>
                <a:path w="39369" h="52705">
                  <a:moveTo>
                    <a:pt x="38953" y="0"/>
                  </a:moveTo>
                  <a:lnTo>
                    <a:pt x="0" y="52148"/>
                  </a:lnTo>
                </a:path>
              </a:pathLst>
            </a:custGeom>
            <a:ln w="6603">
              <a:solidFill>
                <a:srgbClr val="000000"/>
              </a:solidFill>
            </a:ln>
          </p:spPr>
          <p:txBody>
            <a:bodyPr wrap="square" lIns="0" tIns="0" rIns="0" bIns="0" rtlCol="0"/>
            <a:lstStyle/>
            <a:p>
              <a:endParaRPr/>
            </a:p>
          </p:txBody>
        </p:sp>
        <p:sp>
          <p:nvSpPr>
            <p:cNvPr id="28" name="object 28"/>
            <p:cNvSpPr/>
            <p:nvPr/>
          </p:nvSpPr>
          <p:spPr>
            <a:xfrm>
              <a:off x="838081" y="1777286"/>
              <a:ext cx="39370" cy="52705"/>
            </a:xfrm>
            <a:custGeom>
              <a:avLst/>
              <a:gdLst/>
              <a:ahLst/>
              <a:cxnLst/>
              <a:rect l="l" t="t" r="r" b="b"/>
              <a:pathLst>
                <a:path w="39369" h="52705">
                  <a:moveTo>
                    <a:pt x="38956" y="0"/>
                  </a:moveTo>
                  <a:lnTo>
                    <a:pt x="0" y="52148"/>
                  </a:lnTo>
                </a:path>
              </a:pathLst>
            </a:custGeom>
            <a:ln w="6603">
              <a:solidFill>
                <a:srgbClr val="000000"/>
              </a:solidFill>
            </a:ln>
          </p:spPr>
          <p:txBody>
            <a:bodyPr wrap="square" lIns="0" tIns="0" rIns="0" bIns="0" rtlCol="0"/>
            <a:lstStyle/>
            <a:p>
              <a:endParaRPr/>
            </a:p>
          </p:txBody>
        </p:sp>
        <p:sp>
          <p:nvSpPr>
            <p:cNvPr id="29" name="object 29"/>
            <p:cNvSpPr/>
            <p:nvPr/>
          </p:nvSpPr>
          <p:spPr>
            <a:xfrm>
              <a:off x="864491" y="1777286"/>
              <a:ext cx="39370" cy="52705"/>
            </a:xfrm>
            <a:custGeom>
              <a:avLst/>
              <a:gdLst/>
              <a:ahLst/>
              <a:cxnLst/>
              <a:rect l="l" t="t" r="r" b="b"/>
              <a:pathLst>
                <a:path w="39369" h="52705">
                  <a:moveTo>
                    <a:pt x="38952" y="0"/>
                  </a:moveTo>
                  <a:lnTo>
                    <a:pt x="0" y="52148"/>
                  </a:lnTo>
                </a:path>
              </a:pathLst>
            </a:custGeom>
            <a:ln w="6603">
              <a:solidFill>
                <a:srgbClr val="000000"/>
              </a:solidFill>
            </a:ln>
          </p:spPr>
          <p:txBody>
            <a:bodyPr wrap="square" lIns="0" tIns="0" rIns="0" bIns="0" rtlCol="0"/>
            <a:lstStyle/>
            <a:p>
              <a:endParaRPr/>
            </a:p>
          </p:txBody>
        </p:sp>
        <p:sp>
          <p:nvSpPr>
            <p:cNvPr id="30" name="object 30"/>
            <p:cNvSpPr/>
            <p:nvPr/>
          </p:nvSpPr>
          <p:spPr>
            <a:xfrm>
              <a:off x="890897" y="1777286"/>
              <a:ext cx="39370" cy="52705"/>
            </a:xfrm>
            <a:custGeom>
              <a:avLst/>
              <a:gdLst/>
              <a:ahLst/>
              <a:cxnLst/>
              <a:rect l="l" t="t" r="r" b="b"/>
              <a:pathLst>
                <a:path w="39369" h="52705">
                  <a:moveTo>
                    <a:pt x="38956" y="0"/>
                  </a:moveTo>
                  <a:lnTo>
                    <a:pt x="0" y="52148"/>
                  </a:lnTo>
                </a:path>
              </a:pathLst>
            </a:custGeom>
            <a:ln w="6603">
              <a:solidFill>
                <a:srgbClr val="000000"/>
              </a:solidFill>
            </a:ln>
          </p:spPr>
          <p:txBody>
            <a:bodyPr wrap="square" lIns="0" tIns="0" rIns="0" bIns="0" rtlCol="0"/>
            <a:lstStyle/>
            <a:p>
              <a:endParaRPr/>
            </a:p>
          </p:txBody>
        </p:sp>
        <p:sp>
          <p:nvSpPr>
            <p:cNvPr id="31" name="object 31"/>
            <p:cNvSpPr/>
            <p:nvPr/>
          </p:nvSpPr>
          <p:spPr>
            <a:xfrm>
              <a:off x="917313" y="1777286"/>
              <a:ext cx="39370" cy="52705"/>
            </a:xfrm>
            <a:custGeom>
              <a:avLst/>
              <a:gdLst/>
              <a:ahLst/>
              <a:cxnLst/>
              <a:rect l="l" t="t" r="r" b="b"/>
              <a:pathLst>
                <a:path w="39369" h="52705">
                  <a:moveTo>
                    <a:pt x="38947" y="0"/>
                  </a:moveTo>
                  <a:lnTo>
                    <a:pt x="0" y="52148"/>
                  </a:lnTo>
                </a:path>
              </a:pathLst>
            </a:custGeom>
            <a:ln w="6603">
              <a:solidFill>
                <a:srgbClr val="000000"/>
              </a:solidFill>
            </a:ln>
          </p:spPr>
          <p:txBody>
            <a:bodyPr wrap="square" lIns="0" tIns="0" rIns="0" bIns="0" rtlCol="0"/>
            <a:lstStyle/>
            <a:p>
              <a:endParaRPr/>
            </a:p>
          </p:txBody>
        </p:sp>
        <p:sp>
          <p:nvSpPr>
            <p:cNvPr id="32" name="object 32"/>
            <p:cNvSpPr/>
            <p:nvPr/>
          </p:nvSpPr>
          <p:spPr>
            <a:xfrm>
              <a:off x="3304197" y="1667040"/>
              <a:ext cx="180975" cy="107314"/>
            </a:xfrm>
            <a:custGeom>
              <a:avLst/>
              <a:gdLst/>
              <a:ahLst/>
              <a:cxnLst/>
              <a:rect l="l" t="t" r="r" b="b"/>
              <a:pathLst>
                <a:path w="180975" h="107314">
                  <a:moveTo>
                    <a:pt x="91060" y="0"/>
                  </a:moveTo>
                  <a:lnTo>
                    <a:pt x="0" y="107282"/>
                  </a:lnTo>
                  <a:lnTo>
                    <a:pt x="180355" y="107282"/>
                  </a:lnTo>
                  <a:lnTo>
                    <a:pt x="91060" y="0"/>
                  </a:lnTo>
                  <a:close/>
                </a:path>
              </a:pathLst>
            </a:custGeom>
            <a:ln w="6603">
              <a:solidFill>
                <a:srgbClr val="000000"/>
              </a:solidFill>
            </a:ln>
          </p:spPr>
          <p:txBody>
            <a:bodyPr wrap="square" lIns="0" tIns="0" rIns="0" bIns="0" rtlCol="0"/>
            <a:lstStyle/>
            <a:p>
              <a:endParaRPr/>
            </a:p>
          </p:txBody>
        </p:sp>
        <p:sp>
          <p:nvSpPr>
            <p:cNvPr id="33" name="object 33"/>
            <p:cNvSpPr/>
            <p:nvPr/>
          </p:nvSpPr>
          <p:spPr>
            <a:xfrm>
              <a:off x="3246057" y="1774900"/>
              <a:ext cx="306705" cy="0"/>
            </a:xfrm>
            <a:custGeom>
              <a:avLst/>
              <a:gdLst/>
              <a:ahLst/>
              <a:cxnLst/>
              <a:rect l="l" t="t" r="r" b="b"/>
              <a:pathLst>
                <a:path w="306704">
                  <a:moveTo>
                    <a:pt x="0" y="0"/>
                  </a:moveTo>
                  <a:lnTo>
                    <a:pt x="306210" y="0"/>
                  </a:lnTo>
                </a:path>
              </a:pathLst>
            </a:custGeom>
            <a:ln w="6603">
              <a:solidFill>
                <a:srgbClr val="000000"/>
              </a:solidFill>
            </a:ln>
          </p:spPr>
          <p:txBody>
            <a:bodyPr wrap="square" lIns="0" tIns="0" rIns="0" bIns="0" rtlCol="0"/>
            <a:lstStyle/>
            <a:p>
              <a:endParaRPr/>
            </a:p>
          </p:txBody>
        </p:sp>
        <p:sp>
          <p:nvSpPr>
            <p:cNvPr id="34" name="object 34"/>
            <p:cNvSpPr/>
            <p:nvPr/>
          </p:nvSpPr>
          <p:spPr>
            <a:xfrm>
              <a:off x="3246057" y="1846325"/>
              <a:ext cx="306705" cy="0"/>
            </a:xfrm>
            <a:custGeom>
              <a:avLst/>
              <a:gdLst/>
              <a:ahLst/>
              <a:cxnLst/>
              <a:rect l="l" t="t" r="r" b="b"/>
              <a:pathLst>
                <a:path w="306704">
                  <a:moveTo>
                    <a:pt x="0" y="0"/>
                  </a:moveTo>
                  <a:lnTo>
                    <a:pt x="306210" y="0"/>
                  </a:lnTo>
                </a:path>
              </a:pathLst>
            </a:custGeom>
            <a:ln w="6603">
              <a:solidFill>
                <a:srgbClr val="000000"/>
              </a:solidFill>
            </a:ln>
          </p:spPr>
          <p:txBody>
            <a:bodyPr wrap="square" lIns="0" tIns="0" rIns="0" bIns="0" rtlCol="0"/>
            <a:lstStyle/>
            <a:p>
              <a:endParaRPr/>
            </a:p>
          </p:txBody>
        </p:sp>
        <p:sp>
          <p:nvSpPr>
            <p:cNvPr id="35" name="object 35"/>
            <p:cNvSpPr txBox="1"/>
            <p:nvPr/>
          </p:nvSpPr>
          <p:spPr>
            <a:xfrm>
              <a:off x="1691125" y="1263155"/>
              <a:ext cx="118110"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2F</a:t>
              </a:r>
              <a:endParaRPr sz="600">
                <a:latin typeface="Arial"/>
                <a:cs typeface="Arial"/>
              </a:endParaRPr>
            </a:p>
          </p:txBody>
        </p:sp>
        <p:sp>
          <p:nvSpPr>
            <p:cNvPr id="36" name="object 36"/>
            <p:cNvSpPr/>
            <p:nvPr/>
          </p:nvSpPr>
          <p:spPr>
            <a:xfrm>
              <a:off x="1658389" y="1877636"/>
              <a:ext cx="0" cy="260350"/>
            </a:xfrm>
            <a:custGeom>
              <a:avLst/>
              <a:gdLst/>
              <a:ahLst/>
              <a:cxnLst/>
              <a:rect l="l" t="t" r="r" b="b"/>
              <a:pathLst>
                <a:path h="260350">
                  <a:moveTo>
                    <a:pt x="0" y="0"/>
                  </a:moveTo>
                  <a:lnTo>
                    <a:pt x="0" y="260328"/>
                  </a:lnTo>
                </a:path>
              </a:pathLst>
            </a:custGeom>
            <a:ln w="4127">
              <a:solidFill>
                <a:srgbClr val="000000"/>
              </a:solidFill>
            </a:ln>
          </p:spPr>
          <p:txBody>
            <a:bodyPr wrap="square" lIns="0" tIns="0" rIns="0" bIns="0" rtlCol="0"/>
            <a:lstStyle/>
            <a:p>
              <a:endParaRPr/>
            </a:p>
          </p:txBody>
        </p:sp>
        <p:sp>
          <p:nvSpPr>
            <p:cNvPr id="37" name="object 37"/>
            <p:cNvSpPr/>
            <p:nvPr/>
          </p:nvSpPr>
          <p:spPr>
            <a:xfrm>
              <a:off x="799902" y="2053732"/>
              <a:ext cx="850900" cy="0"/>
            </a:xfrm>
            <a:custGeom>
              <a:avLst/>
              <a:gdLst/>
              <a:ahLst/>
              <a:cxnLst/>
              <a:rect l="l" t="t" r="r" b="b"/>
              <a:pathLst>
                <a:path w="850900">
                  <a:moveTo>
                    <a:pt x="0" y="0"/>
                  </a:moveTo>
                  <a:lnTo>
                    <a:pt x="850908" y="0"/>
                  </a:lnTo>
                </a:path>
              </a:pathLst>
            </a:custGeom>
            <a:ln w="4127">
              <a:solidFill>
                <a:srgbClr val="000000"/>
              </a:solidFill>
            </a:ln>
          </p:spPr>
          <p:txBody>
            <a:bodyPr wrap="square" lIns="0" tIns="0" rIns="0" bIns="0" rtlCol="0"/>
            <a:lstStyle/>
            <a:p>
              <a:endParaRPr/>
            </a:p>
          </p:txBody>
        </p:sp>
        <p:sp>
          <p:nvSpPr>
            <p:cNvPr id="38" name="object 38"/>
            <p:cNvSpPr/>
            <p:nvPr/>
          </p:nvSpPr>
          <p:spPr>
            <a:xfrm>
              <a:off x="799902" y="2037225"/>
              <a:ext cx="57785" cy="33020"/>
            </a:xfrm>
            <a:custGeom>
              <a:avLst/>
              <a:gdLst/>
              <a:ahLst/>
              <a:cxnLst/>
              <a:rect l="l" t="t" r="r" b="b"/>
              <a:pathLst>
                <a:path w="57784" h="33019">
                  <a:moveTo>
                    <a:pt x="57784" y="0"/>
                  </a:moveTo>
                  <a:lnTo>
                    <a:pt x="0" y="16509"/>
                  </a:lnTo>
                  <a:lnTo>
                    <a:pt x="57784" y="33019"/>
                  </a:lnTo>
                  <a:lnTo>
                    <a:pt x="41274" y="16509"/>
                  </a:lnTo>
                  <a:lnTo>
                    <a:pt x="57784" y="0"/>
                  </a:lnTo>
                  <a:close/>
                </a:path>
              </a:pathLst>
            </a:custGeom>
            <a:solidFill>
              <a:srgbClr val="000000"/>
            </a:solidFill>
          </p:spPr>
          <p:txBody>
            <a:bodyPr wrap="square" lIns="0" tIns="0" rIns="0" bIns="0" rtlCol="0"/>
            <a:lstStyle/>
            <a:p>
              <a:endParaRPr/>
            </a:p>
          </p:txBody>
        </p:sp>
        <p:sp>
          <p:nvSpPr>
            <p:cNvPr id="39" name="object 39"/>
            <p:cNvSpPr/>
            <p:nvPr/>
          </p:nvSpPr>
          <p:spPr>
            <a:xfrm>
              <a:off x="799902" y="2037222"/>
              <a:ext cx="57785" cy="33020"/>
            </a:xfrm>
            <a:custGeom>
              <a:avLst/>
              <a:gdLst/>
              <a:ahLst/>
              <a:cxnLst/>
              <a:rect l="l" t="t" r="r" b="b"/>
              <a:pathLst>
                <a:path w="57784" h="33019">
                  <a:moveTo>
                    <a:pt x="41274" y="16509"/>
                  </a:moveTo>
                  <a:lnTo>
                    <a:pt x="57784" y="0"/>
                  </a:lnTo>
                  <a:lnTo>
                    <a:pt x="0" y="16509"/>
                  </a:lnTo>
                  <a:lnTo>
                    <a:pt x="57784" y="33019"/>
                  </a:lnTo>
                  <a:lnTo>
                    <a:pt x="41274" y="16509"/>
                  </a:lnTo>
                  <a:close/>
                </a:path>
              </a:pathLst>
            </a:custGeom>
            <a:ln w="4127">
              <a:solidFill>
                <a:srgbClr val="000000"/>
              </a:solidFill>
            </a:ln>
          </p:spPr>
          <p:txBody>
            <a:bodyPr wrap="square" lIns="0" tIns="0" rIns="0" bIns="0" rtlCol="0"/>
            <a:lstStyle/>
            <a:p>
              <a:endParaRPr/>
            </a:p>
          </p:txBody>
        </p:sp>
        <p:sp>
          <p:nvSpPr>
            <p:cNvPr id="40" name="object 40"/>
            <p:cNvSpPr/>
            <p:nvPr/>
          </p:nvSpPr>
          <p:spPr>
            <a:xfrm>
              <a:off x="1593026" y="2037225"/>
              <a:ext cx="57785" cy="33020"/>
            </a:xfrm>
            <a:custGeom>
              <a:avLst/>
              <a:gdLst/>
              <a:ahLst/>
              <a:cxnLst/>
              <a:rect l="l" t="t" r="r" b="b"/>
              <a:pathLst>
                <a:path w="57785" h="33019">
                  <a:moveTo>
                    <a:pt x="0" y="0"/>
                  </a:moveTo>
                  <a:lnTo>
                    <a:pt x="16509" y="16509"/>
                  </a:lnTo>
                  <a:lnTo>
                    <a:pt x="0" y="33019"/>
                  </a:lnTo>
                  <a:lnTo>
                    <a:pt x="57784" y="16509"/>
                  </a:lnTo>
                  <a:lnTo>
                    <a:pt x="0" y="0"/>
                  </a:lnTo>
                  <a:close/>
                </a:path>
              </a:pathLst>
            </a:custGeom>
            <a:solidFill>
              <a:srgbClr val="000000"/>
            </a:solidFill>
          </p:spPr>
          <p:txBody>
            <a:bodyPr wrap="square" lIns="0" tIns="0" rIns="0" bIns="0" rtlCol="0"/>
            <a:lstStyle/>
            <a:p>
              <a:endParaRPr/>
            </a:p>
          </p:txBody>
        </p:sp>
        <p:sp>
          <p:nvSpPr>
            <p:cNvPr id="41" name="object 41"/>
            <p:cNvSpPr/>
            <p:nvPr/>
          </p:nvSpPr>
          <p:spPr>
            <a:xfrm>
              <a:off x="1593026" y="2037222"/>
              <a:ext cx="57785" cy="33020"/>
            </a:xfrm>
            <a:custGeom>
              <a:avLst/>
              <a:gdLst/>
              <a:ahLst/>
              <a:cxnLst/>
              <a:rect l="l" t="t" r="r" b="b"/>
              <a:pathLst>
                <a:path w="57785" h="33019">
                  <a:moveTo>
                    <a:pt x="16509" y="16509"/>
                  </a:moveTo>
                  <a:lnTo>
                    <a:pt x="0" y="33019"/>
                  </a:lnTo>
                  <a:lnTo>
                    <a:pt x="57784" y="16509"/>
                  </a:lnTo>
                  <a:lnTo>
                    <a:pt x="0" y="0"/>
                  </a:lnTo>
                  <a:lnTo>
                    <a:pt x="16509" y="16509"/>
                  </a:lnTo>
                  <a:close/>
                </a:path>
              </a:pathLst>
            </a:custGeom>
            <a:ln w="4127">
              <a:solidFill>
                <a:srgbClr val="000000"/>
              </a:solidFill>
            </a:ln>
          </p:spPr>
          <p:txBody>
            <a:bodyPr wrap="square" lIns="0" tIns="0" rIns="0" bIns="0" rtlCol="0"/>
            <a:lstStyle/>
            <a:p>
              <a:endParaRPr/>
            </a:p>
          </p:txBody>
        </p:sp>
        <p:sp>
          <p:nvSpPr>
            <p:cNvPr id="42" name="object 42"/>
            <p:cNvSpPr/>
            <p:nvPr/>
          </p:nvSpPr>
          <p:spPr>
            <a:xfrm>
              <a:off x="1670772" y="2053732"/>
              <a:ext cx="849630" cy="0"/>
            </a:xfrm>
            <a:custGeom>
              <a:avLst/>
              <a:gdLst/>
              <a:ahLst/>
              <a:cxnLst/>
              <a:rect l="l" t="t" r="r" b="b"/>
              <a:pathLst>
                <a:path w="849630">
                  <a:moveTo>
                    <a:pt x="0" y="0"/>
                  </a:moveTo>
                  <a:lnTo>
                    <a:pt x="849398" y="0"/>
                  </a:lnTo>
                </a:path>
              </a:pathLst>
            </a:custGeom>
            <a:ln w="4127">
              <a:solidFill>
                <a:srgbClr val="000000"/>
              </a:solidFill>
            </a:ln>
          </p:spPr>
          <p:txBody>
            <a:bodyPr wrap="square" lIns="0" tIns="0" rIns="0" bIns="0" rtlCol="0"/>
            <a:lstStyle/>
            <a:p>
              <a:endParaRPr/>
            </a:p>
          </p:txBody>
        </p:sp>
        <p:sp>
          <p:nvSpPr>
            <p:cNvPr id="43" name="object 43"/>
            <p:cNvSpPr/>
            <p:nvPr/>
          </p:nvSpPr>
          <p:spPr>
            <a:xfrm>
              <a:off x="1670772" y="2037225"/>
              <a:ext cx="57785" cy="33020"/>
            </a:xfrm>
            <a:custGeom>
              <a:avLst/>
              <a:gdLst/>
              <a:ahLst/>
              <a:cxnLst/>
              <a:rect l="l" t="t" r="r" b="b"/>
              <a:pathLst>
                <a:path w="57785" h="33019">
                  <a:moveTo>
                    <a:pt x="57784" y="0"/>
                  </a:moveTo>
                  <a:lnTo>
                    <a:pt x="0" y="16509"/>
                  </a:lnTo>
                  <a:lnTo>
                    <a:pt x="57784" y="33019"/>
                  </a:lnTo>
                  <a:lnTo>
                    <a:pt x="41274" y="16509"/>
                  </a:lnTo>
                  <a:lnTo>
                    <a:pt x="57784" y="0"/>
                  </a:lnTo>
                  <a:close/>
                </a:path>
              </a:pathLst>
            </a:custGeom>
            <a:solidFill>
              <a:srgbClr val="000000"/>
            </a:solidFill>
          </p:spPr>
          <p:txBody>
            <a:bodyPr wrap="square" lIns="0" tIns="0" rIns="0" bIns="0" rtlCol="0"/>
            <a:lstStyle/>
            <a:p>
              <a:endParaRPr/>
            </a:p>
          </p:txBody>
        </p:sp>
        <p:sp>
          <p:nvSpPr>
            <p:cNvPr id="44" name="object 44"/>
            <p:cNvSpPr/>
            <p:nvPr/>
          </p:nvSpPr>
          <p:spPr>
            <a:xfrm>
              <a:off x="1670772" y="2037222"/>
              <a:ext cx="57785" cy="33020"/>
            </a:xfrm>
            <a:custGeom>
              <a:avLst/>
              <a:gdLst/>
              <a:ahLst/>
              <a:cxnLst/>
              <a:rect l="l" t="t" r="r" b="b"/>
              <a:pathLst>
                <a:path w="57785" h="33019">
                  <a:moveTo>
                    <a:pt x="41274" y="16509"/>
                  </a:moveTo>
                  <a:lnTo>
                    <a:pt x="57784" y="0"/>
                  </a:lnTo>
                  <a:lnTo>
                    <a:pt x="0" y="16509"/>
                  </a:lnTo>
                  <a:lnTo>
                    <a:pt x="57784" y="33019"/>
                  </a:lnTo>
                  <a:lnTo>
                    <a:pt x="41274" y="16509"/>
                  </a:lnTo>
                  <a:close/>
                </a:path>
              </a:pathLst>
            </a:custGeom>
            <a:ln w="4127">
              <a:solidFill>
                <a:srgbClr val="000000"/>
              </a:solidFill>
            </a:ln>
          </p:spPr>
          <p:txBody>
            <a:bodyPr wrap="square" lIns="0" tIns="0" rIns="0" bIns="0" rtlCol="0"/>
            <a:lstStyle/>
            <a:p>
              <a:endParaRPr/>
            </a:p>
          </p:txBody>
        </p:sp>
        <p:sp>
          <p:nvSpPr>
            <p:cNvPr id="45" name="object 45"/>
            <p:cNvSpPr/>
            <p:nvPr/>
          </p:nvSpPr>
          <p:spPr>
            <a:xfrm>
              <a:off x="2462385" y="2037225"/>
              <a:ext cx="57785" cy="33020"/>
            </a:xfrm>
            <a:custGeom>
              <a:avLst/>
              <a:gdLst/>
              <a:ahLst/>
              <a:cxnLst/>
              <a:rect l="l" t="t" r="r" b="b"/>
              <a:pathLst>
                <a:path w="57785" h="33019">
                  <a:moveTo>
                    <a:pt x="0" y="0"/>
                  </a:moveTo>
                  <a:lnTo>
                    <a:pt x="16509" y="16509"/>
                  </a:lnTo>
                  <a:lnTo>
                    <a:pt x="0" y="33019"/>
                  </a:lnTo>
                  <a:lnTo>
                    <a:pt x="57784" y="16509"/>
                  </a:lnTo>
                  <a:lnTo>
                    <a:pt x="0" y="0"/>
                  </a:lnTo>
                  <a:close/>
                </a:path>
              </a:pathLst>
            </a:custGeom>
            <a:solidFill>
              <a:srgbClr val="000000"/>
            </a:solidFill>
          </p:spPr>
          <p:txBody>
            <a:bodyPr wrap="square" lIns="0" tIns="0" rIns="0" bIns="0" rtlCol="0"/>
            <a:lstStyle/>
            <a:p>
              <a:endParaRPr/>
            </a:p>
          </p:txBody>
        </p:sp>
        <p:sp>
          <p:nvSpPr>
            <p:cNvPr id="46" name="object 46"/>
            <p:cNvSpPr/>
            <p:nvPr/>
          </p:nvSpPr>
          <p:spPr>
            <a:xfrm>
              <a:off x="2462385" y="2037222"/>
              <a:ext cx="57785" cy="33020"/>
            </a:xfrm>
            <a:custGeom>
              <a:avLst/>
              <a:gdLst/>
              <a:ahLst/>
              <a:cxnLst/>
              <a:rect l="l" t="t" r="r" b="b"/>
              <a:pathLst>
                <a:path w="57785" h="33019">
                  <a:moveTo>
                    <a:pt x="16509" y="16509"/>
                  </a:moveTo>
                  <a:lnTo>
                    <a:pt x="0" y="33019"/>
                  </a:lnTo>
                  <a:lnTo>
                    <a:pt x="57784" y="16509"/>
                  </a:lnTo>
                  <a:lnTo>
                    <a:pt x="0" y="0"/>
                  </a:lnTo>
                  <a:lnTo>
                    <a:pt x="16509" y="16509"/>
                  </a:lnTo>
                  <a:close/>
                </a:path>
              </a:pathLst>
            </a:custGeom>
            <a:ln w="4127">
              <a:solidFill>
                <a:srgbClr val="000000"/>
              </a:solidFill>
            </a:ln>
          </p:spPr>
          <p:txBody>
            <a:bodyPr wrap="square" lIns="0" tIns="0" rIns="0" bIns="0" rtlCol="0"/>
            <a:lstStyle/>
            <a:p>
              <a:endParaRPr/>
            </a:p>
          </p:txBody>
        </p:sp>
        <p:sp>
          <p:nvSpPr>
            <p:cNvPr id="47" name="object 47"/>
            <p:cNvSpPr/>
            <p:nvPr/>
          </p:nvSpPr>
          <p:spPr>
            <a:xfrm>
              <a:off x="3393226" y="1877636"/>
              <a:ext cx="0" cy="260350"/>
            </a:xfrm>
            <a:custGeom>
              <a:avLst/>
              <a:gdLst/>
              <a:ahLst/>
              <a:cxnLst/>
              <a:rect l="l" t="t" r="r" b="b"/>
              <a:pathLst>
                <a:path h="260350">
                  <a:moveTo>
                    <a:pt x="0" y="0"/>
                  </a:moveTo>
                  <a:lnTo>
                    <a:pt x="0" y="260328"/>
                  </a:lnTo>
                </a:path>
              </a:pathLst>
            </a:custGeom>
            <a:ln w="4127">
              <a:solidFill>
                <a:srgbClr val="000000"/>
              </a:solidFill>
            </a:ln>
          </p:spPr>
          <p:txBody>
            <a:bodyPr wrap="square" lIns="0" tIns="0" rIns="0" bIns="0" rtlCol="0"/>
            <a:lstStyle/>
            <a:p>
              <a:endParaRPr/>
            </a:p>
          </p:txBody>
        </p:sp>
        <p:sp>
          <p:nvSpPr>
            <p:cNvPr id="48" name="object 48"/>
            <p:cNvSpPr txBox="1"/>
            <p:nvPr/>
          </p:nvSpPr>
          <p:spPr>
            <a:xfrm>
              <a:off x="1160873" y="1943635"/>
              <a:ext cx="135890"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L/3</a:t>
              </a:r>
              <a:endParaRPr sz="600">
                <a:latin typeface="Arial"/>
                <a:cs typeface="Arial"/>
              </a:endParaRPr>
            </a:p>
          </p:txBody>
        </p:sp>
        <p:sp>
          <p:nvSpPr>
            <p:cNvPr id="49" name="object 49"/>
            <p:cNvSpPr/>
            <p:nvPr/>
          </p:nvSpPr>
          <p:spPr>
            <a:xfrm>
              <a:off x="2530100" y="1877636"/>
              <a:ext cx="0" cy="260350"/>
            </a:xfrm>
            <a:custGeom>
              <a:avLst/>
              <a:gdLst/>
              <a:ahLst/>
              <a:cxnLst/>
              <a:rect l="l" t="t" r="r" b="b"/>
              <a:pathLst>
                <a:path h="260350">
                  <a:moveTo>
                    <a:pt x="0" y="0"/>
                  </a:moveTo>
                  <a:lnTo>
                    <a:pt x="0" y="260328"/>
                  </a:lnTo>
                </a:path>
              </a:pathLst>
            </a:custGeom>
            <a:ln w="4127">
              <a:solidFill>
                <a:srgbClr val="000000"/>
              </a:solidFill>
            </a:ln>
          </p:spPr>
          <p:txBody>
            <a:bodyPr wrap="square" lIns="0" tIns="0" rIns="0" bIns="0" rtlCol="0"/>
            <a:lstStyle/>
            <a:p>
              <a:endParaRPr/>
            </a:p>
          </p:txBody>
        </p:sp>
        <p:sp>
          <p:nvSpPr>
            <p:cNvPr id="50" name="object 50"/>
            <p:cNvSpPr/>
            <p:nvPr/>
          </p:nvSpPr>
          <p:spPr>
            <a:xfrm>
              <a:off x="2542194" y="2053732"/>
              <a:ext cx="838835" cy="0"/>
            </a:xfrm>
            <a:custGeom>
              <a:avLst/>
              <a:gdLst/>
              <a:ahLst/>
              <a:cxnLst/>
              <a:rect l="l" t="t" r="r" b="b"/>
              <a:pathLst>
                <a:path w="838835">
                  <a:moveTo>
                    <a:pt x="0" y="0"/>
                  </a:moveTo>
                  <a:lnTo>
                    <a:pt x="838650" y="0"/>
                  </a:lnTo>
                </a:path>
              </a:pathLst>
            </a:custGeom>
            <a:ln w="4127">
              <a:solidFill>
                <a:srgbClr val="000000"/>
              </a:solidFill>
            </a:ln>
          </p:spPr>
          <p:txBody>
            <a:bodyPr wrap="square" lIns="0" tIns="0" rIns="0" bIns="0" rtlCol="0"/>
            <a:lstStyle/>
            <a:p>
              <a:endParaRPr/>
            </a:p>
          </p:txBody>
        </p:sp>
        <p:sp>
          <p:nvSpPr>
            <p:cNvPr id="51" name="object 51"/>
            <p:cNvSpPr/>
            <p:nvPr/>
          </p:nvSpPr>
          <p:spPr>
            <a:xfrm>
              <a:off x="2542194" y="2037225"/>
              <a:ext cx="57785" cy="33020"/>
            </a:xfrm>
            <a:custGeom>
              <a:avLst/>
              <a:gdLst/>
              <a:ahLst/>
              <a:cxnLst/>
              <a:rect l="l" t="t" r="r" b="b"/>
              <a:pathLst>
                <a:path w="57785" h="33019">
                  <a:moveTo>
                    <a:pt x="57784" y="0"/>
                  </a:moveTo>
                  <a:lnTo>
                    <a:pt x="0" y="16509"/>
                  </a:lnTo>
                  <a:lnTo>
                    <a:pt x="57784" y="33019"/>
                  </a:lnTo>
                  <a:lnTo>
                    <a:pt x="41274" y="16509"/>
                  </a:lnTo>
                  <a:lnTo>
                    <a:pt x="57784" y="0"/>
                  </a:lnTo>
                  <a:close/>
                </a:path>
              </a:pathLst>
            </a:custGeom>
            <a:solidFill>
              <a:srgbClr val="000000"/>
            </a:solidFill>
          </p:spPr>
          <p:txBody>
            <a:bodyPr wrap="square" lIns="0" tIns="0" rIns="0" bIns="0" rtlCol="0"/>
            <a:lstStyle/>
            <a:p>
              <a:endParaRPr/>
            </a:p>
          </p:txBody>
        </p:sp>
        <p:sp>
          <p:nvSpPr>
            <p:cNvPr id="52" name="object 52"/>
            <p:cNvSpPr/>
            <p:nvPr/>
          </p:nvSpPr>
          <p:spPr>
            <a:xfrm>
              <a:off x="2542194" y="2037222"/>
              <a:ext cx="57785" cy="33020"/>
            </a:xfrm>
            <a:custGeom>
              <a:avLst/>
              <a:gdLst/>
              <a:ahLst/>
              <a:cxnLst/>
              <a:rect l="l" t="t" r="r" b="b"/>
              <a:pathLst>
                <a:path w="57785" h="33019">
                  <a:moveTo>
                    <a:pt x="41274" y="16509"/>
                  </a:moveTo>
                  <a:lnTo>
                    <a:pt x="57784" y="0"/>
                  </a:lnTo>
                  <a:lnTo>
                    <a:pt x="0" y="16509"/>
                  </a:lnTo>
                  <a:lnTo>
                    <a:pt x="57784" y="33019"/>
                  </a:lnTo>
                  <a:lnTo>
                    <a:pt x="41274" y="16509"/>
                  </a:lnTo>
                  <a:close/>
                </a:path>
              </a:pathLst>
            </a:custGeom>
            <a:ln w="4127">
              <a:solidFill>
                <a:srgbClr val="000000"/>
              </a:solidFill>
            </a:ln>
          </p:spPr>
          <p:txBody>
            <a:bodyPr wrap="square" lIns="0" tIns="0" rIns="0" bIns="0" rtlCol="0"/>
            <a:lstStyle/>
            <a:p>
              <a:endParaRPr/>
            </a:p>
          </p:txBody>
        </p:sp>
        <p:sp>
          <p:nvSpPr>
            <p:cNvPr id="53" name="object 53"/>
            <p:cNvSpPr/>
            <p:nvPr/>
          </p:nvSpPr>
          <p:spPr>
            <a:xfrm>
              <a:off x="3323059" y="2037225"/>
              <a:ext cx="57785" cy="33020"/>
            </a:xfrm>
            <a:custGeom>
              <a:avLst/>
              <a:gdLst/>
              <a:ahLst/>
              <a:cxnLst/>
              <a:rect l="l" t="t" r="r" b="b"/>
              <a:pathLst>
                <a:path w="57785" h="33019">
                  <a:moveTo>
                    <a:pt x="0" y="0"/>
                  </a:moveTo>
                  <a:lnTo>
                    <a:pt x="16509" y="16509"/>
                  </a:lnTo>
                  <a:lnTo>
                    <a:pt x="0" y="33019"/>
                  </a:lnTo>
                  <a:lnTo>
                    <a:pt x="57784" y="16509"/>
                  </a:lnTo>
                  <a:lnTo>
                    <a:pt x="0" y="0"/>
                  </a:lnTo>
                  <a:close/>
                </a:path>
              </a:pathLst>
            </a:custGeom>
            <a:solidFill>
              <a:srgbClr val="000000"/>
            </a:solidFill>
          </p:spPr>
          <p:txBody>
            <a:bodyPr wrap="square" lIns="0" tIns="0" rIns="0" bIns="0" rtlCol="0"/>
            <a:lstStyle/>
            <a:p>
              <a:endParaRPr/>
            </a:p>
          </p:txBody>
        </p:sp>
        <p:sp>
          <p:nvSpPr>
            <p:cNvPr id="54" name="object 54"/>
            <p:cNvSpPr/>
            <p:nvPr/>
          </p:nvSpPr>
          <p:spPr>
            <a:xfrm>
              <a:off x="3323059" y="2037222"/>
              <a:ext cx="57785" cy="33020"/>
            </a:xfrm>
            <a:custGeom>
              <a:avLst/>
              <a:gdLst/>
              <a:ahLst/>
              <a:cxnLst/>
              <a:rect l="l" t="t" r="r" b="b"/>
              <a:pathLst>
                <a:path w="57785" h="33019">
                  <a:moveTo>
                    <a:pt x="16509" y="16509"/>
                  </a:moveTo>
                  <a:lnTo>
                    <a:pt x="0" y="33019"/>
                  </a:lnTo>
                  <a:lnTo>
                    <a:pt x="57784" y="16509"/>
                  </a:lnTo>
                  <a:lnTo>
                    <a:pt x="0" y="0"/>
                  </a:lnTo>
                  <a:lnTo>
                    <a:pt x="16509" y="16509"/>
                  </a:lnTo>
                  <a:close/>
                </a:path>
              </a:pathLst>
            </a:custGeom>
            <a:ln w="4127">
              <a:solidFill>
                <a:srgbClr val="000000"/>
              </a:solidFill>
            </a:ln>
          </p:spPr>
          <p:txBody>
            <a:bodyPr wrap="square" lIns="0" tIns="0" rIns="0" bIns="0" rtlCol="0"/>
            <a:lstStyle/>
            <a:p>
              <a:endParaRPr/>
            </a:p>
          </p:txBody>
        </p:sp>
        <p:sp>
          <p:nvSpPr>
            <p:cNvPr id="55" name="object 55"/>
            <p:cNvSpPr/>
            <p:nvPr/>
          </p:nvSpPr>
          <p:spPr>
            <a:xfrm>
              <a:off x="802543" y="1651175"/>
              <a:ext cx="2600960" cy="0"/>
            </a:xfrm>
            <a:custGeom>
              <a:avLst/>
              <a:gdLst/>
              <a:ahLst/>
              <a:cxnLst/>
              <a:rect l="l" t="t" r="r" b="b"/>
              <a:pathLst>
                <a:path w="2600960">
                  <a:moveTo>
                    <a:pt x="0" y="0"/>
                  </a:moveTo>
                  <a:lnTo>
                    <a:pt x="2600358" y="0"/>
                  </a:lnTo>
                </a:path>
              </a:pathLst>
            </a:custGeom>
            <a:ln w="20637">
              <a:solidFill>
                <a:srgbClr val="000000"/>
              </a:solidFill>
            </a:ln>
          </p:spPr>
          <p:txBody>
            <a:bodyPr wrap="square" lIns="0" tIns="0" rIns="0" bIns="0" rtlCol="0"/>
            <a:lstStyle/>
            <a:p>
              <a:endParaRPr/>
            </a:p>
          </p:txBody>
        </p:sp>
        <p:sp>
          <p:nvSpPr>
            <p:cNvPr id="56" name="object 56"/>
            <p:cNvSpPr/>
            <p:nvPr/>
          </p:nvSpPr>
          <p:spPr>
            <a:xfrm>
              <a:off x="2528037" y="1254799"/>
              <a:ext cx="3175" cy="357505"/>
            </a:xfrm>
            <a:custGeom>
              <a:avLst/>
              <a:gdLst/>
              <a:ahLst/>
              <a:cxnLst/>
              <a:rect l="l" t="t" r="r" b="b"/>
              <a:pathLst>
                <a:path w="3175" h="357505">
                  <a:moveTo>
                    <a:pt x="0" y="0"/>
                  </a:moveTo>
                  <a:lnTo>
                    <a:pt x="2996" y="357486"/>
                  </a:lnTo>
                </a:path>
              </a:pathLst>
            </a:custGeom>
            <a:ln w="12382">
              <a:solidFill>
                <a:srgbClr val="000000"/>
              </a:solidFill>
            </a:ln>
          </p:spPr>
          <p:txBody>
            <a:bodyPr wrap="square" lIns="0" tIns="0" rIns="0" bIns="0" rtlCol="0"/>
            <a:lstStyle/>
            <a:p>
              <a:endParaRPr/>
            </a:p>
          </p:txBody>
        </p:sp>
        <p:sp>
          <p:nvSpPr>
            <p:cNvPr id="57" name="object 57"/>
            <p:cNvSpPr/>
            <p:nvPr/>
          </p:nvSpPr>
          <p:spPr>
            <a:xfrm>
              <a:off x="2505657" y="1537766"/>
              <a:ext cx="49530" cy="86995"/>
            </a:xfrm>
            <a:custGeom>
              <a:avLst/>
              <a:gdLst/>
              <a:ahLst/>
              <a:cxnLst/>
              <a:rect l="l" t="t" r="r" b="b"/>
              <a:pathLst>
                <a:path w="49530" h="86994">
                  <a:moveTo>
                    <a:pt x="0" y="419"/>
                  </a:moveTo>
                  <a:lnTo>
                    <a:pt x="25507" y="86899"/>
                  </a:lnTo>
                  <a:lnTo>
                    <a:pt x="42622" y="24987"/>
                  </a:lnTo>
                  <a:lnTo>
                    <a:pt x="24987" y="24987"/>
                  </a:lnTo>
                  <a:lnTo>
                    <a:pt x="0" y="419"/>
                  </a:lnTo>
                  <a:close/>
                </a:path>
                <a:path w="49530" h="86994">
                  <a:moveTo>
                    <a:pt x="49529" y="0"/>
                  </a:moveTo>
                  <a:lnTo>
                    <a:pt x="24987" y="24987"/>
                  </a:lnTo>
                  <a:lnTo>
                    <a:pt x="42622" y="24987"/>
                  </a:lnTo>
                  <a:lnTo>
                    <a:pt x="49529" y="0"/>
                  </a:lnTo>
                  <a:close/>
                </a:path>
              </a:pathLst>
            </a:custGeom>
            <a:solidFill>
              <a:srgbClr val="000000"/>
            </a:solidFill>
          </p:spPr>
          <p:txBody>
            <a:bodyPr wrap="square" lIns="0" tIns="0" rIns="0" bIns="0" rtlCol="0"/>
            <a:lstStyle/>
            <a:p>
              <a:endParaRPr/>
            </a:p>
          </p:txBody>
        </p:sp>
        <p:sp>
          <p:nvSpPr>
            <p:cNvPr id="58" name="object 58"/>
            <p:cNvSpPr/>
            <p:nvPr/>
          </p:nvSpPr>
          <p:spPr>
            <a:xfrm>
              <a:off x="2505657" y="1537769"/>
              <a:ext cx="49530" cy="86995"/>
            </a:xfrm>
            <a:custGeom>
              <a:avLst/>
              <a:gdLst/>
              <a:ahLst/>
              <a:cxnLst/>
              <a:rect l="l" t="t" r="r" b="b"/>
              <a:pathLst>
                <a:path w="49530" h="86994">
                  <a:moveTo>
                    <a:pt x="24996" y="24987"/>
                  </a:moveTo>
                  <a:lnTo>
                    <a:pt x="0" y="416"/>
                  </a:lnTo>
                  <a:lnTo>
                    <a:pt x="25507" y="86899"/>
                  </a:lnTo>
                  <a:lnTo>
                    <a:pt x="49529" y="0"/>
                  </a:lnTo>
                  <a:lnTo>
                    <a:pt x="24996" y="24987"/>
                  </a:lnTo>
                  <a:close/>
                </a:path>
              </a:pathLst>
            </a:custGeom>
            <a:ln w="6191">
              <a:solidFill>
                <a:srgbClr val="000000"/>
              </a:solidFill>
            </a:ln>
          </p:spPr>
          <p:txBody>
            <a:bodyPr wrap="square" lIns="0" tIns="0" rIns="0" bIns="0" rtlCol="0"/>
            <a:lstStyle/>
            <a:p>
              <a:endParaRPr/>
            </a:p>
          </p:txBody>
        </p:sp>
        <p:sp>
          <p:nvSpPr>
            <p:cNvPr id="59" name="object 59"/>
            <p:cNvSpPr txBox="1"/>
            <p:nvPr/>
          </p:nvSpPr>
          <p:spPr>
            <a:xfrm>
              <a:off x="2552542" y="1263155"/>
              <a:ext cx="74295"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F</a:t>
              </a:r>
              <a:endParaRPr sz="600">
                <a:latin typeface="Arial"/>
                <a:cs typeface="Arial"/>
              </a:endParaRPr>
            </a:p>
          </p:txBody>
        </p:sp>
        <p:sp>
          <p:nvSpPr>
            <p:cNvPr id="60" name="object 60"/>
            <p:cNvSpPr txBox="1"/>
            <p:nvPr/>
          </p:nvSpPr>
          <p:spPr>
            <a:xfrm>
              <a:off x="2034125" y="1943634"/>
              <a:ext cx="135890"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L/3</a:t>
              </a:r>
              <a:endParaRPr sz="600">
                <a:latin typeface="Arial"/>
                <a:cs typeface="Arial"/>
              </a:endParaRPr>
            </a:p>
          </p:txBody>
        </p:sp>
        <p:sp>
          <p:nvSpPr>
            <p:cNvPr id="61" name="object 61"/>
            <p:cNvSpPr txBox="1"/>
            <p:nvPr/>
          </p:nvSpPr>
          <p:spPr>
            <a:xfrm>
              <a:off x="2909727" y="1943634"/>
              <a:ext cx="135890"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L/3</a:t>
              </a:r>
              <a:endParaRPr sz="600">
                <a:latin typeface="Arial"/>
                <a:cs typeface="Arial"/>
              </a:endParaRPr>
            </a:p>
          </p:txBody>
        </p:sp>
        <p:sp>
          <p:nvSpPr>
            <p:cNvPr id="62" name="object 62"/>
            <p:cNvSpPr txBox="1"/>
            <p:nvPr/>
          </p:nvSpPr>
          <p:spPr>
            <a:xfrm>
              <a:off x="1662837" y="1661606"/>
              <a:ext cx="78740" cy="104139"/>
            </a:xfrm>
            <a:prstGeom prst="rect">
              <a:avLst/>
            </a:prstGeom>
          </p:spPr>
          <p:txBody>
            <a:bodyPr vert="horz" wrap="square" lIns="0" tIns="0" rIns="0" bIns="0" rtlCol="0">
              <a:spAutoFit/>
            </a:bodyPr>
            <a:lstStyle/>
            <a:p>
              <a:pPr marL="12700">
                <a:lnSpc>
                  <a:spcPct val="100000"/>
                </a:lnSpc>
              </a:pPr>
              <a:r>
                <a:rPr sz="600" spc="15" dirty="0">
                  <a:latin typeface="Arial"/>
                  <a:cs typeface="Arial"/>
                </a:rPr>
                <a:t>B</a:t>
              </a:r>
              <a:endParaRPr sz="600">
                <a:latin typeface="Arial"/>
                <a:cs typeface="Arial"/>
              </a:endParaRPr>
            </a:p>
          </p:txBody>
        </p:sp>
        <p:sp>
          <p:nvSpPr>
            <p:cNvPr id="63" name="object 63"/>
            <p:cNvSpPr txBox="1"/>
            <p:nvPr/>
          </p:nvSpPr>
          <p:spPr>
            <a:xfrm>
              <a:off x="2538448" y="1661606"/>
              <a:ext cx="83185" cy="104139"/>
            </a:xfrm>
            <a:prstGeom prst="rect">
              <a:avLst/>
            </a:prstGeom>
          </p:spPr>
          <p:txBody>
            <a:bodyPr vert="horz" wrap="square" lIns="0" tIns="0" rIns="0" bIns="0" rtlCol="0">
              <a:spAutoFit/>
            </a:bodyPr>
            <a:lstStyle/>
            <a:p>
              <a:pPr marL="12700">
                <a:lnSpc>
                  <a:spcPct val="100000"/>
                </a:lnSpc>
              </a:pPr>
              <a:r>
                <a:rPr sz="600" spc="15" dirty="0">
                  <a:latin typeface="Arial"/>
                  <a:cs typeface="Arial"/>
                </a:rPr>
                <a:t>C</a:t>
              </a:r>
              <a:endParaRPr sz="600">
                <a:latin typeface="Arial"/>
                <a:cs typeface="Arial"/>
              </a:endParaRPr>
            </a:p>
          </p:txBody>
        </p:sp>
        <p:sp>
          <p:nvSpPr>
            <p:cNvPr id="64" name="object 64"/>
            <p:cNvSpPr/>
            <p:nvPr/>
          </p:nvSpPr>
          <p:spPr>
            <a:xfrm>
              <a:off x="3917807" y="1629602"/>
              <a:ext cx="57785" cy="33020"/>
            </a:xfrm>
            <a:custGeom>
              <a:avLst/>
              <a:gdLst/>
              <a:ahLst/>
              <a:cxnLst/>
              <a:rect l="l" t="t" r="r" b="b"/>
              <a:pathLst>
                <a:path w="57785" h="33019">
                  <a:moveTo>
                    <a:pt x="0" y="0"/>
                  </a:moveTo>
                  <a:lnTo>
                    <a:pt x="16509" y="16509"/>
                  </a:lnTo>
                  <a:lnTo>
                    <a:pt x="0" y="33019"/>
                  </a:lnTo>
                  <a:lnTo>
                    <a:pt x="57784" y="16509"/>
                  </a:lnTo>
                  <a:lnTo>
                    <a:pt x="0" y="0"/>
                  </a:lnTo>
                  <a:close/>
                </a:path>
              </a:pathLst>
            </a:custGeom>
            <a:solidFill>
              <a:srgbClr val="000000"/>
            </a:solidFill>
          </p:spPr>
          <p:txBody>
            <a:bodyPr wrap="square" lIns="0" tIns="0" rIns="0" bIns="0" rtlCol="0"/>
            <a:lstStyle/>
            <a:p>
              <a:endParaRPr/>
            </a:p>
          </p:txBody>
        </p:sp>
        <p:sp>
          <p:nvSpPr>
            <p:cNvPr id="65" name="object 65"/>
            <p:cNvSpPr/>
            <p:nvPr/>
          </p:nvSpPr>
          <p:spPr>
            <a:xfrm>
              <a:off x="3917807" y="1629606"/>
              <a:ext cx="57785" cy="33020"/>
            </a:xfrm>
            <a:custGeom>
              <a:avLst/>
              <a:gdLst/>
              <a:ahLst/>
              <a:cxnLst/>
              <a:rect l="l" t="t" r="r" b="b"/>
              <a:pathLst>
                <a:path w="57785" h="33019">
                  <a:moveTo>
                    <a:pt x="16509" y="16509"/>
                  </a:moveTo>
                  <a:lnTo>
                    <a:pt x="0" y="33019"/>
                  </a:lnTo>
                  <a:lnTo>
                    <a:pt x="57784" y="16509"/>
                  </a:lnTo>
                  <a:lnTo>
                    <a:pt x="0" y="0"/>
                  </a:lnTo>
                  <a:lnTo>
                    <a:pt x="16509" y="16509"/>
                  </a:lnTo>
                  <a:close/>
                </a:path>
              </a:pathLst>
            </a:custGeom>
            <a:ln w="4127">
              <a:solidFill>
                <a:srgbClr val="000000"/>
              </a:solidFill>
            </a:ln>
          </p:spPr>
          <p:txBody>
            <a:bodyPr wrap="square" lIns="0" tIns="0" rIns="0" bIns="0" rtlCol="0"/>
            <a:lstStyle/>
            <a:p>
              <a:endParaRPr/>
            </a:p>
          </p:txBody>
        </p:sp>
        <p:sp>
          <p:nvSpPr>
            <p:cNvPr id="66" name="object 66"/>
            <p:cNvSpPr/>
            <p:nvPr/>
          </p:nvSpPr>
          <p:spPr>
            <a:xfrm>
              <a:off x="807866" y="871338"/>
              <a:ext cx="0" cy="756920"/>
            </a:xfrm>
            <a:custGeom>
              <a:avLst/>
              <a:gdLst/>
              <a:ahLst/>
              <a:cxnLst/>
              <a:rect l="l" t="t" r="r" b="b"/>
              <a:pathLst>
                <a:path h="756919">
                  <a:moveTo>
                    <a:pt x="0" y="756361"/>
                  </a:moveTo>
                  <a:lnTo>
                    <a:pt x="0" y="0"/>
                  </a:lnTo>
                </a:path>
              </a:pathLst>
            </a:custGeom>
            <a:ln w="4127">
              <a:solidFill>
                <a:srgbClr val="000000"/>
              </a:solidFill>
            </a:ln>
          </p:spPr>
          <p:txBody>
            <a:bodyPr wrap="square" lIns="0" tIns="0" rIns="0" bIns="0" rtlCol="0"/>
            <a:lstStyle/>
            <a:p>
              <a:endParaRPr/>
            </a:p>
          </p:txBody>
        </p:sp>
        <p:sp>
          <p:nvSpPr>
            <p:cNvPr id="67" name="object 67"/>
            <p:cNvSpPr/>
            <p:nvPr/>
          </p:nvSpPr>
          <p:spPr>
            <a:xfrm>
              <a:off x="791356" y="871338"/>
              <a:ext cx="33020" cy="57785"/>
            </a:xfrm>
            <a:custGeom>
              <a:avLst/>
              <a:gdLst/>
              <a:ahLst/>
              <a:cxnLst/>
              <a:rect l="l" t="t" r="r" b="b"/>
              <a:pathLst>
                <a:path w="33019" h="57784">
                  <a:moveTo>
                    <a:pt x="16509" y="0"/>
                  </a:moveTo>
                  <a:lnTo>
                    <a:pt x="0" y="57784"/>
                  </a:lnTo>
                  <a:lnTo>
                    <a:pt x="16509" y="41274"/>
                  </a:lnTo>
                  <a:lnTo>
                    <a:pt x="28302" y="41274"/>
                  </a:lnTo>
                  <a:lnTo>
                    <a:pt x="16509" y="0"/>
                  </a:lnTo>
                  <a:close/>
                </a:path>
                <a:path w="33019" h="57784">
                  <a:moveTo>
                    <a:pt x="28302" y="41274"/>
                  </a:moveTo>
                  <a:lnTo>
                    <a:pt x="16509" y="41274"/>
                  </a:lnTo>
                  <a:lnTo>
                    <a:pt x="33019" y="57784"/>
                  </a:lnTo>
                  <a:lnTo>
                    <a:pt x="28302" y="41274"/>
                  </a:lnTo>
                  <a:close/>
                </a:path>
              </a:pathLst>
            </a:custGeom>
            <a:solidFill>
              <a:srgbClr val="000000"/>
            </a:solidFill>
          </p:spPr>
          <p:txBody>
            <a:bodyPr wrap="square" lIns="0" tIns="0" rIns="0" bIns="0" rtlCol="0"/>
            <a:lstStyle/>
            <a:p>
              <a:endParaRPr/>
            </a:p>
          </p:txBody>
        </p:sp>
        <p:sp>
          <p:nvSpPr>
            <p:cNvPr id="68" name="object 68"/>
            <p:cNvSpPr/>
            <p:nvPr/>
          </p:nvSpPr>
          <p:spPr>
            <a:xfrm>
              <a:off x="791356" y="871338"/>
              <a:ext cx="33020" cy="57785"/>
            </a:xfrm>
            <a:custGeom>
              <a:avLst/>
              <a:gdLst/>
              <a:ahLst/>
              <a:cxnLst/>
              <a:rect l="l" t="t" r="r" b="b"/>
              <a:pathLst>
                <a:path w="33019" h="57784">
                  <a:moveTo>
                    <a:pt x="16509" y="41274"/>
                  </a:moveTo>
                  <a:lnTo>
                    <a:pt x="33019" y="57784"/>
                  </a:lnTo>
                  <a:lnTo>
                    <a:pt x="16509" y="0"/>
                  </a:lnTo>
                  <a:lnTo>
                    <a:pt x="0" y="57784"/>
                  </a:lnTo>
                  <a:lnTo>
                    <a:pt x="16509" y="41274"/>
                  </a:lnTo>
                  <a:close/>
                </a:path>
              </a:pathLst>
            </a:custGeom>
            <a:ln w="4127">
              <a:solidFill>
                <a:srgbClr val="000000"/>
              </a:solidFill>
            </a:ln>
          </p:spPr>
          <p:txBody>
            <a:bodyPr wrap="square" lIns="0" tIns="0" rIns="0" bIns="0" rtlCol="0"/>
            <a:lstStyle/>
            <a:p>
              <a:endParaRPr/>
            </a:p>
          </p:txBody>
        </p:sp>
        <p:sp>
          <p:nvSpPr>
            <p:cNvPr id="69" name="object 69"/>
            <p:cNvSpPr txBox="1"/>
            <p:nvPr/>
          </p:nvSpPr>
          <p:spPr>
            <a:xfrm>
              <a:off x="3382528" y="1505909"/>
              <a:ext cx="596265" cy="168275"/>
            </a:xfrm>
            <a:prstGeom prst="rect">
              <a:avLst/>
            </a:prstGeom>
          </p:spPr>
          <p:txBody>
            <a:bodyPr vert="horz" wrap="square" lIns="0" tIns="0" rIns="0" bIns="0" rtlCol="0">
              <a:spAutoFit/>
            </a:bodyPr>
            <a:lstStyle/>
            <a:p>
              <a:pPr marR="43815" algn="r">
                <a:lnSpc>
                  <a:spcPts val="610"/>
                </a:lnSpc>
              </a:pPr>
              <a:r>
                <a:rPr sz="600" spc="10" dirty="0">
                  <a:latin typeface="Arial"/>
                  <a:cs typeface="Arial"/>
                </a:rPr>
                <a:t>x</a:t>
              </a:r>
              <a:endParaRPr sz="600" dirty="0">
                <a:latin typeface="Arial"/>
                <a:cs typeface="Arial"/>
              </a:endParaRPr>
            </a:p>
            <a:p>
              <a:pPr marR="5080" algn="r">
                <a:lnSpc>
                  <a:spcPts val="610"/>
                </a:lnSpc>
                <a:tabLst>
                  <a:tab pos="187960" algn="l"/>
                  <a:tab pos="570230" algn="l"/>
                </a:tabLst>
              </a:pPr>
              <a:r>
                <a:rPr sz="600" spc="15" dirty="0">
                  <a:latin typeface="Arial"/>
                  <a:cs typeface="Arial"/>
                </a:rPr>
                <a:t>D</a:t>
              </a:r>
              <a:r>
                <a:rPr sz="600" spc="15" dirty="0">
                  <a:latin typeface="Times New Roman"/>
                  <a:cs typeface="Times New Roman"/>
                </a:rPr>
                <a:t>	</a:t>
              </a:r>
              <a:r>
                <a:rPr sz="600" u="sng" spc="5" dirty="0">
                  <a:latin typeface="Times New Roman"/>
                  <a:cs typeface="Times New Roman"/>
                </a:rPr>
                <a:t> 	</a:t>
              </a:r>
              <a:endParaRPr sz="600" dirty="0">
                <a:latin typeface="Times New Roman"/>
                <a:cs typeface="Times New Roman"/>
              </a:endParaRPr>
            </a:p>
          </p:txBody>
        </p:sp>
        <p:sp>
          <p:nvSpPr>
            <p:cNvPr id="70" name="object 70"/>
            <p:cNvSpPr txBox="1"/>
            <p:nvPr/>
          </p:nvSpPr>
          <p:spPr>
            <a:xfrm>
              <a:off x="846333" y="848148"/>
              <a:ext cx="65405"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y</a:t>
              </a:r>
              <a:endParaRPr sz="600">
                <a:latin typeface="Arial"/>
                <a:cs typeface="Arial"/>
              </a:endParaRPr>
            </a:p>
          </p:txBody>
        </p:sp>
      </p:grpSp>
      <p:sp>
        <p:nvSpPr>
          <p:cNvPr id="71" name="object 71"/>
          <p:cNvSpPr txBox="1"/>
          <p:nvPr/>
        </p:nvSpPr>
        <p:spPr>
          <a:xfrm>
            <a:off x="347294" y="2321737"/>
            <a:ext cx="3938956" cy="512961"/>
          </a:xfrm>
          <a:prstGeom prst="rect">
            <a:avLst/>
          </a:prstGeom>
        </p:spPr>
        <p:txBody>
          <a:bodyPr vert="horz" wrap="square" lIns="0" tIns="0" rIns="0" bIns="0" rtlCol="0">
            <a:spAutoFit/>
          </a:bodyPr>
          <a:lstStyle/>
          <a:p>
            <a:pPr marL="12700" marR="5080">
              <a:lnSpc>
                <a:spcPts val="950"/>
              </a:lnSpc>
            </a:pPr>
            <a:r>
              <a:rPr sz="800" spc="30" dirty="0">
                <a:latin typeface="Arial"/>
                <a:cs typeface="Arial"/>
              </a:rPr>
              <a:t>A </a:t>
            </a:r>
            <a:r>
              <a:rPr sz="800" spc="-10" dirty="0">
                <a:latin typeface="Arial"/>
                <a:cs typeface="Arial"/>
              </a:rPr>
              <a:t>simply </a:t>
            </a:r>
            <a:r>
              <a:rPr sz="800" spc="-15" dirty="0">
                <a:latin typeface="Arial"/>
                <a:cs typeface="Arial"/>
              </a:rPr>
              <a:t>supported </a:t>
            </a:r>
            <a:r>
              <a:rPr sz="800" spc="-25" dirty="0">
                <a:latin typeface="Arial"/>
                <a:cs typeface="Arial"/>
              </a:rPr>
              <a:t>beam </a:t>
            </a:r>
            <a:r>
              <a:rPr sz="800" spc="20" dirty="0">
                <a:latin typeface="Arial"/>
                <a:cs typeface="Arial"/>
              </a:rPr>
              <a:t>with </a:t>
            </a:r>
            <a:r>
              <a:rPr sz="800" dirty="0">
                <a:latin typeface="Arial"/>
                <a:cs typeface="Arial"/>
              </a:rPr>
              <a:t>two </a:t>
            </a:r>
            <a:r>
              <a:rPr sz="800" spc="-10" dirty="0">
                <a:latin typeface="Arial"/>
                <a:cs typeface="Arial"/>
              </a:rPr>
              <a:t>concentrated </a:t>
            </a:r>
            <a:r>
              <a:rPr sz="800" spc="-25" dirty="0">
                <a:latin typeface="Arial"/>
                <a:cs typeface="Arial"/>
              </a:rPr>
              <a:t>loads </a:t>
            </a:r>
            <a:r>
              <a:rPr sz="800" spc="-30" dirty="0">
                <a:latin typeface="Arial"/>
                <a:cs typeface="Arial"/>
              </a:rPr>
              <a:t>is </a:t>
            </a:r>
            <a:r>
              <a:rPr sz="800" spc="-25" dirty="0">
                <a:latin typeface="Arial"/>
                <a:cs typeface="Arial"/>
              </a:rPr>
              <a:t>represented </a:t>
            </a:r>
            <a:r>
              <a:rPr sz="800" spc="5" dirty="0">
                <a:latin typeface="Arial"/>
                <a:cs typeface="Arial"/>
              </a:rPr>
              <a:t>in </a:t>
            </a:r>
            <a:r>
              <a:rPr sz="800" dirty="0">
                <a:latin typeface="Arial"/>
                <a:cs typeface="Arial"/>
              </a:rPr>
              <a:t>the </a:t>
            </a:r>
            <a:r>
              <a:rPr sz="800" spc="-30" dirty="0">
                <a:latin typeface="Arial"/>
                <a:cs typeface="Arial"/>
              </a:rPr>
              <a:t>above </a:t>
            </a:r>
            <a:r>
              <a:rPr sz="800" spc="-5" dirty="0">
                <a:latin typeface="Arial"/>
                <a:cs typeface="Arial"/>
              </a:rPr>
              <a:t>figure. </a:t>
            </a:r>
            <a:r>
              <a:rPr sz="800" spc="-35" dirty="0">
                <a:latin typeface="Arial"/>
                <a:cs typeface="Arial"/>
              </a:rPr>
              <a:t>Assume </a:t>
            </a:r>
            <a:r>
              <a:rPr sz="800" spc="25" dirty="0">
                <a:latin typeface="Arial"/>
                <a:cs typeface="Arial"/>
              </a:rPr>
              <a:t>that </a:t>
            </a:r>
            <a:r>
              <a:rPr sz="800" dirty="0">
                <a:latin typeface="Arial"/>
                <a:cs typeface="Arial"/>
              </a:rPr>
              <a:t>the </a:t>
            </a:r>
            <a:r>
              <a:rPr sz="800" spc="-20" dirty="0">
                <a:latin typeface="Arial"/>
                <a:cs typeface="Arial"/>
              </a:rPr>
              <a:t>cross-section </a:t>
            </a:r>
            <a:r>
              <a:rPr sz="800" spc="-45" dirty="0">
                <a:latin typeface="Arial"/>
                <a:cs typeface="Arial"/>
              </a:rPr>
              <a:t>has </a:t>
            </a:r>
            <a:r>
              <a:rPr sz="800" spc="-5" dirty="0">
                <a:latin typeface="Arial"/>
                <a:cs typeface="Arial"/>
              </a:rPr>
              <a:t>constant </a:t>
            </a:r>
            <a:r>
              <a:rPr sz="800" spc="-35" dirty="0">
                <a:latin typeface="Arial"/>
                <a:cs typeface="Arial"/>
              </a:rPr>
              <a:t>second </a:t>
            </a:r>
            <a:r>
              <a:rPr sz="800" spc="-5" dirty="0">
                <a:latin typeface="Arial"/>
                <a:cs typeface="Arial"/>
              </a:rPr>
              <a:t>moment </a:t>
            </a:r>
            <a:r>
              <a:rPr sz="800" spc="5" dirty="0">
                <a:latin typeface="Arial"/>
                <a:cs typeface="Arial"/>
              </a:rPr>
              <a:t>of </a:t>
            </a:r>
            <a:r>
              <a:rPr sz="800" spc="-40" dirty="0">
                <a:latin typeface="Arial"/>
                <a:cs typeface="Arial"/>
              </a:rPr>
              <a:t>area </a:t>
            </a:r>
            <a:r>
              <a:rPr sz="800" i="1" spc="10" dirty="0">
                <a:latin typeface="Arial"/>
                <a:cs typeface="Arial"/>
              </a:rPr>
              <a:t>I </a:t>
            </a:r>
            <a:r>
              <a:rPr sz="800" spc="-20" dirty="0">
                <a:latin typeface="Arial"/>
                <a:cs typeface="Arial"/>
              </a:rPr>
              <a:t>and </a:t>
            </a:r>
            <a:r>
              <a:rPr sz="800" spc="-40" dirty="0">
                <a:latin typeface="Arial"/>
                <a:cs typeface="Arial"/>
              </a:rPr>
              <a:t>a </a:t>
            </a:r>
            <a:r>
              <a:rPr sz="800" spc="-5" dirty="0">
                <a:latin typeface="Arial"/>
                <a:cs typeface="Arial"/>
              </a:rPr>
              <a:t>constant </a:t>
            </a:r>
            <a:r>
              <a:rPr sz="800" spc="-20" dirty="0">
                <a:latin typeface="Arial"/>
                <a:cs typeface="Arial"/>
              </a:rPr>
              <a:t>Young </a:t>
            </a:r>
            <a:r>
              <a:rPr sz="800" spc="-15" dirty="0">
                <a:latin typeface="Arial"/>
                <a:cs typeface="Arial"/>
              </a:rPr>
              <a:t>modulus </a:t>
            </a:r>
            <a:r>
              <a:rPr sz="800" i="1" spc="-30" dirty="0">
                <a:latin typeface="Arial"/>
                <a:cs typeface="Arial"/>
              </a:rPr>
              <a:t>E</a:t>
            </a:r>
            <a:r>
              <a:rPr sz="800" spc="10" dirty="0">
                <a:latin typeface="Arial"/>
                <a:cs typeface="Arial"/>
              </a:rPr>
              <a:t>. By </a:t>
            </a:r>
            <a:r>
              <a:rPr sz="800" spc="-20" dirty="0">
                <a:latin typeface="Arial"/>
                <a:cs typeface="Arial"/>
              </a:rPr>
              <a:t>using </a:t>
            </a:r>
            <a:r>
              <a:rPr sz="800" dirty="0">
                <a:latin typeface="Arial"/>
                <a:cs typeface="Arial"/>
              </a:rPr>
              <a:t>the </a:t>
            </a:r>
            <a:r>
              <a:rPr sz="800" spc="5" dirty="0">
                <a:latin typeface="Arial"/>
                <a:cs typeface="Arial"/>
              </a:rPr>
              <a:t>integration </a:t>
            </a:r>
            <a:r>
              <a:rPr sz="800" dirty="0">
                <a:latin typeface="Arial"/>
                <a:cs typeface="Arial"/>
              </a:rPr>
              <a:t>method </a:t>
            </a:r>
            <a:r>
              <a:rPr sz="800" spc="-10" dirty="0">
                <a:latin typeface="Arial"/>
                <a:cs typeface="Arial"/>
              </a:rPr>
              <a:t>determine </a:t>
            </a:r>
            <a:r>
              <a:rPr sz="800" dirty="0">
                <a:latin typeface="Arial"/>
                <a:cs typeface="Arial"/>
              </a:rPr>
              <a:t>the </a:t>
            </a:r>
            <a:r>
              <a:rPr sz="800" spc="-5" dirty="0">
                <a:latin typeface="Arial"/>
                <a:cs typeface="Arial"/>
              </a:rPr>
              <a:t>deflection </a:t>
            </a:r>
            <a:r>
              <a:rPr sz="800" spc="20" dirty="0">
                <a:latin typeface="Arial"/>
                <a:cs typeface="Arial"/>
              </a:rPr>
              <a:t>at </a:t>
            </a:r>
            <a:r>
              <a:rPr sz="800" spc="15" dirty="0">
                <a:latin typeface="Arial"/>
                <a:cs typeface="Arial"/>
              </a:rPr>
              <a:t>point </a:t>
            </a:r>
            <a:r>
              <a:rPr sz="800" i="1" spc="30" dirty="0">
                <a:latin typeface="Arial"/>
                <a:cs typeface="Arial"/>
              </a:rPr>
              <a:t>B </a:t>
            </a:r>
            <a:r>
              <a:rPr sz="800" spc="-20" dirty="0">
                <a:latin typeface="Arial"/>
                <a:cs typeface="Arial"/>
              </a:rPr>
              <a:t>and </a:t>
            </a:r>
            <a:r>
              <a:rPr sz="800" dirty="0">
                <a:latin typeface="Arial"/>
                <a:cs typeface="Arial"/>
              </a:rPr>
              <a:t>the </a:t>
            </a:r>
            <a:r>
              <a:rPr sz="800" spc="-30" dirty="0">
                <a:latin typeface="Arial"/>
                <a:cs typeface="Arial"/>
              </a:rPr>
              <a:t>slope </a:t>
            </a:r>
            <a:r>
              <a:rPr sz="800" spc="20" dirty="0">
                <a:latin typeface="Arial"/>
                <a:cs typeface="Arial"/>
              </a:rPr>
              <a:t>at </a:t>
            </a:r>
            <a:r>
              <a:rPr sz="800" spc="15" dirty="0">
                <a:latin typeface="Arial"/>
                <a:cs typeface="Arial"/>
              </a:rPr>
              <a:t>point</a:t>
            </a:r>
            <a:r>
              <a:rPr sz="800" spc="240" dirty="0">
                <a:latin typeface="Arial"/>
                <a:cs typeface="Arial"/>
              </a:rPr>
              <a:t> </a:t>
            </a:r>
            <a:r>
              <a:rPr sz="800" i="1" spc="20" dirty="0">
                <a:latin typeface="Arial"/>
                <a:cs typeface="Arial"/>
              </a:rPr>
              <a:t>A</a:t>
            </a:r>
            <a:r>
              <a:rPr sz="800" spc="20" dirty="0">
                <a:latin typeface="Arial"/>
                <a:cs typeface="Arial"/>
              </a:rPr>
              <a:t>.</a:t>
            </a:r>
            <a:endParaRPr sz="800" dirty="0">
              <a:latin typeface="Arial"/>
              <a:cs typeface="Arial"/>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pPr/>
              <a:t>11</a:t>
            </a:fld>
            <a:endParaRPr lang="en-US" dirty="0"/>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400050" y="412249"/>
            <a:ext cx="3886200" cy="246221"/>
          </a:xfrm>
          <a:prstGeom prst="rect">
            <a:avLst/>
          </a:prstGeom>
        </p:spPr>
        <p:txBody>
          <a:bodyPr vert="horz" wrap="square" lIns="0" tIns="0" rIns="0" bIns="0" rtlCol="0">
            <a:spAutoFit/>
          </a:bodyPr>
          <a:lstStyle/>
          <a:p>
            <a:pPr marL="12700">
              <a:lnSpc>
                <a:spcPct val="100000"/>
              </a:lnSpc>
            </a:pPr>
            <a:r>
              <a:rPr lang="en-GB" spc="-5" dirty="0"/>
              <a:t>E</a:t>
            </a:r>
            <a:r>
              <a:rPr spc="-5" dirty="0" err="1"/>
              <a:t>xample</a:t>
            </a:r>
            <a:r>
              <a:rPr spc="-60" dirty="0"/>
              <a:t> </a:t>
            </a:r>
            <a:r>
              <a:rPr dirty="0"/>
              <a:t>1</a:t>
            </a:r>
            <a:r>
              <a:rPr lang="en-GB" dirty="0"/>
              <a:t> continued</a:t>
            </a:r>
            <a:endParaRPr dirty="0"/>
          </a:p>
        </p:txBody>
      </p:sp>
      <p:sp>
        <p:nvSpPr>
          <p:cNvPr id="67" name="Content Placeholder 66"/>
          <p:cNvSpPr>
            <a:spLocks noGrp="1"/>
          </p:cNvSpPr>
          <p:nvPr>
            <p:ph idx="1"/>
          </p:nvPr>
        </p:nvSpPr>
        <p:spPr>
          <a:xfrm>
            <a:off x="323850" y="968375"/>
            <a:ext cx="2623588" cy="2026669"/>
          </a:xfrm>
        </p:spPr>
        <p:txBody>
          <a:bodyPr>
            <a:normAutofit fontScale="70000" lnSpcReduction="20000"/>
          </a:bodyPr>
          <a:lstStyle/>
          <a:p>
            <a:endParaRPr lang="en-US" spc="-10" dirty="0">
              <a:latin typeface="Arial"/>
              <a:cs typeface="Arial"/>
            </a:endParaRPr>
          </a:p>
          <a:p>
            <a:endParaRPr lang="en-US" spc="-10" dirty="0">
              <a:latin typeface="Arial"/>
              <a:cs typeface="Arial"/>
            </a:endParaRPr>
          </a:p>
          <a:p>
            <a:endParaRPr lang="en-US" spc="-10" dirty="0">
              <a:latin typeface="Arial"/>
              <a:cs typeface="Arial"/>
            </a:endParaRPr>
          </a:p>
          <a:p>
            <a:endParaRPr lang="en-US" spc="-10" dirty="0">
              <a:latin typeface="Arial"/>
              <a:cs typeface="Arial"/>
            </a:endParaRPr>
          </a:p>
          <a:p>
            <a:endParaRPr lang="en-US" spc="-10" dirty="0">
              <a:latin typeface="Arial"/>
              <a:cs typeface="Arial"/>
            </a:endParaRPr>
          </a:p>
          <a:p>
            <a:endParaRPr lang="en-US" spc="-10" dirty="0">
              <a:latin typeface="Arial"/>
              <a:cs typeface="Arial"/>
            </a:endParaRPr>
          </a:p>
          <a:p>
            <a:endParaRPr lang="en-US" spc="-10" dirty="0">
              <a:latin typeface="Arial"/>
              <a:cs typeface="Arial"/>
            </a:endParaRPr>
          </a:p>
          <a:p>
            <a:endParaRPr lang="en-US" spc="-10" dirty="0">
              <a:latin typeface="Arial"/>
              <a:cs typeface="Arial"/>
            </a:endParaRPr>
          </a:p>
          <a:p>
            <a:r>
              <a:rPr lang="en-US" spc="-10" dirty="0">
                <a:latin typeface="Arial"/>
                <a:cs typeface="Arial"/>
              </a:rPr>
              <a:t>From </a:t>
            </a:r>
            <a:r>
              <a:rPr lang="en-US" dirty="0">
                <a:latin typeface="Arial"/>
                <a:cs typeface="Arial"/>
              </a:rPr>
              <a:t>the </a:t>
            </a:r>
            <a:r>
              <a:rPr lang="en-US" spc="-5" dirty="0">
                <a:latin typeface="Arial"/>
                <a:cs typeface="Arial"/>
              </a:rPr>
              <a:t>equilibrium </a:t>
            </a:r>
            <a:r>
              <a:rPr lang="en-US" spc="-10" dirty="0">
                <a:latin typeface="Arial"/>
                <a:cs typeface="Arial"/>
              </a:rPr>
              <a:t>equation </a:t>
            </a:r>
            <a:r>
              <a:rPr lang="en-US" dirty="0">
                <a:latin typeface="Arial"/>
                <a:cs typeface="Arial"/>
              </a:rPr>
              <a:t>for the </a:t>
            </a:r>
            <a:r>
              <a:rPr lang="en-US" spc="-30" dirty="0">
                <a:latin typeface="Arial"/>
                <a:cs typeface="Arial"/>
              </a:rPr>
              <a:t>forces </a:t>
            </a:r>
            <a:r>
              <a:rPr lang="en-US" spc="-15" dirty="0">
                <a:latin typeface="Arial"/>
                <a:cs typeface="Arial"/>
              </a:rPr>
              <a:t>along </a:t>
            </a:r>
            <a:r>
              <a:rPr lang="en-US" dirty="0">
                <a:latin typeface="Arial"/>
                <a:cs typeface="Arial"/>
              </a:rPr>
              <a:t>the vertical direction:</a:t>
            </a:r>
          </a:p>
          <a:p>
            <a:endParaRPr lang="en-US" dirty="0">
              <a:latin typeface="Arial"/>
              <a:cs typeface="Arial"/>
            </a:endParaRPr>
          </a:p>
          <a:p>
            <a:r>
              <a:rPr lang="en-US" spc="-10" dirty="0">
                <a:latin typeface="Arial"/>
                <a:cs typeface="Arial"/>
              </a:rPr>
              <a:t>From </a:t>
            </a:r>
            <a:r>
              <a:rPr lang="en-US" dirty="0">
                <a:latin typeface="Arial"/>
                <a:cs typeface="Arial"/>
              </a:rPr>
              <a:t>the </a:t>
            </a:r>
            <a:r>
              <a:rPr lang="en-US" spc="-5" dirty="0">
                <a:latin typeface="Arial"/>
                <a:cs typeface="Arial"/>
              </a:rPr>
              <a:t>equilibrium </a:t>
            </a:r>
            <a:r>
              <a:rPr lang="en-US" spc="-10" dirty="0">
                <a:latin typeface="Arial"/>
                <a:cs typeface="Arial"/>
              </a:rPr>
              <a:t>equation </a:t>
            </a:r>
            <a:r>
              <a:rPr lang="en-US" dirty="0">
                <a:latin typeface="Arial"/>
                <a:cs typeface="Arial"/>
              </a:rPr>
              <a:t>for the </a:t>
            </a:r>
            <a:r>
              <a:rPr lang="en-US" spc="-15" dirty="0">
                <a:latin typeface="Arial"/>
                <a:cs typeface="Arial"/>
              </a:rPr>
              <a:t>moments </a:t>
            </a:r>
            <a:r>
              <a:rPr lang="en-US" spc="5" dirty="0">
                <a:latin typeface="Arial"/>
                <a:cs typeface="Arial"/>
              </a:rPr>
              <a:t>about </a:t>
            </a:r>
            <a:r>
              <a:rPr lang="en-US" spc="15" dirty="0">
                <a:latin typeface="Arial"/>
                <a:cs typeface="Arial"/>
              </a:rPr>
              <a:t>point </a:t>
            </a:r>
            <a:r>
              <a:rPr lang="en-US" spc="20" dirty="0">
                <a:latin typeface="Arial"/>
                <a:cs typeface="Arial"/>
              </a:rPr>
              <a:t>A:</a:t>
            </a:r>
            <a:endParaRPr lang="en-US" dirty="0">
              <a:latin typeface="Arial"/>
              <a:cs typeface="Arial"/>
            </a:endParaRPr>
          </a:p>
          <a:p>
            <a:endParaRPr lang="en-US" dirty="0">
              <a:latin typeface="Arial"/>
              <a:cs typeface="Arial"/>
            </a:endParaRPr>
          </a:p>
          <a:p>
            <a:endParaRPr lang="en-GB" dirty="0"/>
          </a:p>
        </p:txBody>
      </p:sp>
      <p:grpSp>
        <p:nvGrpSpPr>
          <p:cNvPr id="65" name="Group 64"/>
          <p:cNvGrpSpPr/>
          <p:nvPr/>
        </p:nvGrpSpPr>
        <p:grpSpPr>
          <a:xfrm>
            <a:off x="400050" y="821537"/>
            <a:ext cx="3298396" cy="1289838"/>
            <a:chOff x="642075" y="581842"/>
            <a:chExt cx="3298396" cy="1289838"/>
          </a:xfrm>
        </p:grpSpPr>
        <p:sp>
          <p:nvSpPr>
            <p:cNvPr id="11" name="object 11"/>
            <p:cNvSpPr/>
            <p:nvPr/>
          </p:nvSpPr>
          <p:spPr>
            <a:xfrm>
              <a:off x="761532" y="1611330"/>
              <a:ext cx="0" cy="260350"/>
            </a:xfrm>
            <a:custGeom>
              <a:avLst/>
              <a:gdLst/>
              <a:ahLst/>
              <a:cxnLst/>
              <a:rect l="l" t="t" r="r" b="b"/>
              <a:pathLst>
                <a:path h="260350">
                  <a:moveTo>
                    <a:pt x="0" y="0"/>
                  </a:moveTo>
                  <a:lnTo>
                    <a:pt x="0" y="260328"/>
                  </a:lnTo>
                </a:path>
              </a:pathLst>
            </a:custGeom>
            <a:ln w="4127">
              <a:solidFill>
                <a:srgbClr val="000000"/>
              </a:solidFill>
            </a:ln>
          </p:spPr>
          <p:txBody>
            <a:bodyPr wrap="square" lIns="0" tIns="0" rIns="0" bIns="0" rtlCol="0"/>
            <a:lstStyle/>
            <a:p>
              <a:endParaRPr/>
            </a:p>
          </p:txBody>
        </p:sp>
        <p:sp>
          <p:nvSpPr>
            <p:cNvPr id="12" name="object 12"/>
            <p:cNvSpPr txBox="1"/>
            <p:nvPr/>
          </p:nvSpPr>
          <p:spPr>
            <a:xfrm>
              <a:off x="656602" y="1329038"/>
              <a:ext cx="78740" cy="104139"/>
            </a:xfrm>
            <a:prstGeom prst="rect">
              <a:avLst/>
            </a:prstGeom>
          </p:spPr>
          <p:txBody>
            <a:bodyPr vert="horz" wrap="square" lIns="0" tIns="0" rIns="0" bIns="0" rtlCol="0">
              <a:spAutoFit/>
            </a:bodyPr>
            <a:lstStyle/>
            <a:p>
              <a:pPr marL="12700">
                <a:lnSpc>
                  <a:spcPct val="100000"/>
                </a:lnSpc>
              </a:pPr>
              <a:r>
                <a:rPr sz="600" spc="15" dirty="0">
                  <a:latin typeface="Arial"/>
                  <a:cs typeface="Arial"/>
                </a:rPr>
                <a:t>A</a:t>
              </a:r>
              <a:endParaRPr sz="600">
                <a:latin typeface="Arial"/>
                <a:cs typeface="Arial"/>
              </a:endParaRPr>
            </a:p>
          </p:txBody>
        </p:sp>
        <p:sp>
          <p:nvSpPr>
            <p:cNvPr id="13" name="object 13"/>
            <p:cNvSpPr/>
            <p:nvPr/>
          </p:nvSpPr>
          <p:spPr>
            <a:xfrm>
              <a:off x="1616470" y="988493"/>
              <a:ext cx="3175" cy="357505"/>
            </a:xfrm>
            <a:custGeom>
              <a:avLst/>
              <a:gdLst/>
              <a:ahLst/>
              <a:cxnLst/>
              <a:rect l="l" t="t" r="r" b="b"/>
              <a:pathLst>
                <a:path w="3175" h="357505">
                  <a:moveTo>
                    <a:pt x="0" y="0"/>
                  </a:moveTo>
                  <a:lnTo>
                    <a:pt x="2996" y="357486"/>
                  </a:lnTo>
                </a:path>
              </a:pathLst>
            </a:custGeom>
            <a:ln w="12382">
              <a:solidFill>
                <a:srgbClr val="000000"/>
              </a:solidFill>
            </a:ln>
          </p:spPr>
          <p:txBody>
            <a:bodyPr wrap="square" lIns="0" tIns="0" rIns="0" bIns="0" rtlCol="0"/>
            <a:lstStyle/>
            <a:p>
              <a:endParaRPr/>
            </a:p>
          </p:txBody>
        </p:sp>
        <p:sp>
          <p:nvSpPr>
            <p:cNvPr id="14" name="object 14"/>
            <p:cNvSpPr/>
            <p:nvPr/>
          </p:nvSpPr>
          <p:spPr>
            <a:xfrm>
              <a:off x="1594091" y="1271459"/>
              <a:ext cx="49530" cy="86995"/>
            </a:xfrm>
            <a:custGeom>
              <a:avLst/>
              <a:gdLst/>
              <a:ahLst/>
              <a:cxnLst/>
              <a:rect l="l" t="t" r="r" b="b"/>
              <a:pathLst>
                <a:path w="49530" h="86994">
                  <a:moveTo>
                    <a:pt x="0" y="419"/>
                  </a:moveTo>
                  <a:lnTo>
                    <a:pt x="25474" y="86899"/>
                  </a:lnTo>
                  <a:lnTo>
                    <a:pt x="42613" y="24987"/>
                  </a:lnTo>
                  <a:lnTo>
                    <a:pt x="24954" y="24987"/>
                  </a:lnTo>
                  <a:lnTo>
                    <a:pt x="0" y="419"/>
                  </a:lnTo>
                  <a:close/>
                </a:path>
                <a:path w="49530" h="86994">
                  <a:moveTo>
                    <a:pt x="49529" y="0"/>
                  </a:moveTo>
                  <a:lnTo>
                    <a:pt x="24954" y="24987"/>
                  </a:lnTo>
                  <a:lnTo>
                    <a:pt x="42613" y="24987"/>
                  </a:lnTo>
                  <a:lnTo>
                    <a:pt x="49529" y="0"/>
                  </a:lnTo>
                  <a:close/>
                </a:path>
              </a:pathLst>
            </a:custGeom>
            <a:solidFill>
              <a:srgbClr val="000000"/>
            </a:solidFill>
          </p:spPr>
          <p:txBody>
            <a:bodyPr wrap="square" lIns="0" tIns="0" rIns="0" bIns="0" rtlCol="0"/>
            <a:lstStyle/>
            <a:p>
              <a:endParaRPr/>
            </a:p>
          </p:txBody>
        </p:sp>
        <p:sp>
          <p:nvSpPr>
            <p:cNvPr id="15" name="object 15"/>
            <p:cNvSpPr/>
            <p:nvPr/>
          </p:nvSpPr>
          <p:spPr>
            <a:xfrm>
              <a:off x="1594091" y="1271456"/>
              <a:ext cx="49530" cy="86995"/>
            </a:xfrm>
            <a:custGeom>
              <a:avLst/>
              <a:gdLst/>
              <a:ahLst/>
              <a:cxnLst/>
              <a:rect l="l" t="t" r="r" b="b"/>
              <a:pathLst>
                <a:path w="49530" h="86994">
                  <a:moveTo>
                    <a:pt x="24954" y="24990"/>
                  </a:moveTo>
                  <a:lnTo>
                    <a:pt x="0" y="425"/>
                  </a:lnTo>
                  <a:lnTo>
                    <a:pt x="25474" y="86902"/>
                  </a:lnTo>
                  <a:lnTo>
                    <a:pt x="49529" y="0"/>
                  </a:lnTo>
                  <a:lnTo>
                    <a:pt x="24954" y="24990"/>
                  </a:lnTo>
                  <a:close/>
                </a:path>
              </a:pathLst>
            </a:custGeom>
            <a:ln w="6191">
              <a:solidFill>
                <a:srgbClr val="000000"/>
              </a:solidFill>
            </a:ln>
          </p:spPr>
          <p:txBody>
            <a:bodyPr wrap="square" lIns="0" tIns="0" rIns="0" bIns="0" rtlCol="0"/>
            <a:lstStyle/>
            <a:p>
              <a:endParaRPr/>
            </a:p>
          </p:txBody>
        </p:sp>
        <p:sp>
          <p:nvSpPr>
            <p:cNvPr id="16" name="object 16"/>
            <p:cNvSpPr txBox="1"/>
            <p:nvPr/>
          </p:nvSpPr>
          <p:spPr>
            <a:xfrm>
              <a:off x="1652796" y="996849"/>
              <a:ext cx="118110"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2F</a:t>
              </a:r>
              <a:endParaRPr sz="600">
                <a:latin typeface="Arial"/>
                <a:cs typeface="Arial"/>
              </a:endParaRPr>
            </a:p>
          </p:txBody>
        </p:sp>
        <p:sp>
          <p:nvSpPr>
            <p:cNvPr id="17" name="object 17"/>
            <p:cNvSpPr/>
            <p:nvPr/>
          </p:nvSpPr>
          <p:spPr>
            <a:xfrm>
              <a:off x="1620053" y="1611330"/>
              <a:ext cx="0" cy="260350"/>
            </a:xfrm>
            <a:custGeom>
              <a:avLst/>
              <a:gdLst/>
              <a:ahLst/>
              <a:cxnLst/>
              <a:rect l="l" t="t" r="r" b="b"/>
              <a:pathLst>
                <a:path h="260350">
                  <a:moveTo>
                    <a:pt x="0" y="0"/>
                  </a:moveTo>
                  <a:lnTo>
                    <a:pt x="0" y="260328"/>
                  </a:lnTo>
                </a:path>
              </a:pathLst>
            </a:custGeom>
            <a:ln w="4127">
              <a:solidFill>
                <a:srgbClr val="000000"/>
              </a:solidFill>
            </a:ln>
          </p:spPr>
          <p:txBody>
            <a:bodyPr wrap="square" lIns="0" tIns="0" rIns="0" bIns="0" rtlCol="0"/>
            <a:lstStyle/>
            <a:p>
              <a:endParaRPr/>
            </a:p>
          </p:txBody>
        </p:sp>
        <p:sp>
          <p:nvSpPr>
            <p:cNvPr id="18" name="object 18"/>
            <p:cNvSpPr/>
            <p:nvPr/>
          </p:nvSpPr>
          <p:spPr>
            <a:xfrm>
              <a:off x="761558" y="1787426"/>
              <a:ext cx="851535" cy="0"/>
            </a:xfrm>
            <a:custGeom>
              <a:avLst/>
              <a:gdLst/>
              <a:ahLst/>
              <a:cxnLst/>
              <a:rect l="l" t="t" r="r" b="b"/>
              <a:pathLst>
                <a:path w="851535">
                  <a:moveTo>
                    <a:pt x="0" y="0"/>
                  </a:moveTo>
                  <a:lnTo>
                    <a:pt x="850917" y="0"/>
                  </a:lnTo>
                </a:path>
              </a:pathLst>
            </a:custGeom>
            <a:ln w="4127">
              <a:solidFill>
                <a:srgbClr val="000000"/>
              </a:solidFill>
            </a:ln>
          </p:spPr>
          <p:txBody>
            <a:bodyPr wrap="square" lIns="0" tIns="0" rIns="0" bIns="0" rtlCol="0"/>
            <a:lstStyle/>
            <a:p>
              <a:endParaRPr/>
            </a:p>
          </p:txBody>
        </p:sp>
        <p:sp>
          <p:nvSpPr>
            <p:cNvPr id="19" name="object 19"/>
            <p:cNvSpPr/>
            <p:nvPr/>
          </p:nvSpPr>
          <p:spPr>
            <a:xfrm>
              <a:off x="761558" y="1770919"/>
              <a:ext cx="57785" cy="33020"/>
            </a:xfrm>
            <a:custGeom>
              <a:avLst/>
              <a:gdLst/>
              <a:ahLst/>
              <a:cxnLst/>
              <a:rect l="l" t="t" r="r" b="b"/>
              <a:pathLst>
                <a:path w="57784" h="33019">
                  <a:moveTo>
                    <a:pt x="57784" y="0"/>
                  </a:moveTo>
                  <a:lnTo>
                    <a:pt x="0" y="16509"/>
                  </a:lnTo>
                  <a:lnTo>
                    <a:pt x="57784" y="33019"/>
                  </a:lnTo>
                  <a:lnTo>
                    <a:pt x="41274" y="16509"/>
                  </a:lnTo>
                  <a:lnTo>
                    <a:pt x="57784" y="0"/>
                  </a:lnTo>
                  <a:close/>
                </a:path>
              </a:pathLst>
            </a:custGeom>
            <a:solidFill>
              <a:srgbClr val="000000"/>
            </a:solidFill>
          </p:spPr>
          <p:txBody>
            <a:bodyPr wrap="square" lIns="0" tIns="0" rIns="0" bIns="0" rtlCol="0"/>
            <a:lstStyle/>
            <a:p>
              <a:endParaRPr/>
            </a:p>
          </p:txBody>
        </p:sp>
        <p:sp>
          <p:nvSpPr>
            <p:cNvPr id="20" name="object 20"/>
            <p:cNvSpPr/>
            <p:nvPr/>
          </p:nvSpPr>
          <p:spPr>
            <a:xfrm>
              <a:off x="761558" y="1770916"/>
              <a:ext cx="57785" cy="33020"/>
            </a:xfrm>
            <a:custGeom>
              <a:avLst/>
              <a:gdLst/>
              <a:ahLst/>
              <a:cxnLst/>
              <a:rect l="l" t="t" r="r" b="b"/>
              <a:pathLst>
                <a:path w="57784" h="33019">
                  <a:moveTo>
                    <a:pt x="41274" y="16509"/>
                  </a:moveTo>
                  <a:lnTo>
                    <a:pt x="57784" y="0"/>
                  </a:lnTo>
                  <a:lnTo>
                    <a:pt x="0" y="16509"/>
                  </a:lnTo>
                  <a:lnTo>
                    <a:pt x="57784" y="33019"/>
                  </a:lnTo>
                  <a:lnTo>
                    <a:pt x="41274" y="16509"/>
                  </a:lnTo>
                  <a:close/>
                </a:path>
              </a:pathLst>
            </a:custGeom>
            <a:ln w="4127">
              <a:solidFill>
                <a:srgbClr val="000000"/>
              </a:solidFill>
            </a:ln>
          </p:spPr>
          <p:txBody>
            <a:bodyPr wrap="square" lIns="0" tIns="0" rIns="0" bIns="0" rtlCol="0"/>
            <a:lstStyle/>
            <a:p>
              <a:endParaRPr/>
            </a:p>
          </p:txBody>
        </p:sp>
        <p:sp>
          <p:nvSpPr>
            <p:cNvPr id="21" name="object 21"/>
            <p:cNvSpPr/>
            <p:nvPr/>
          </p:nvSpPr>
          <p:spPr>
            <a:xfrm>
              <a:off x="1554690" y="1770919"/>
              <a:ext cx="57785" cy="33020"/>
            </a:xfrm>
            <a:custGeom>
              <a:avLst/>
              <a:gdLst/>
              <a:ahLst/>
              <a:cxnLst/>
              <a:rect l="l" t="t" r="r" b="b"/>
              <a:pathLst>
                <a:path w="57784" h="33019">
                  <a:moveTo>
                    <a:pt x="0" y="0"/>
                  </a:moveTo>
                  <a:lnTo>
                    <a:pt x="16509" y="16509"/>
                  </a:lnTo>
                  <a:lnTo>
                    <a:pt x="0" y="33019"/>
                  </a:lnTo>
                  <a:lnTo>
                    <a:pt x="57784" y="16509"/>
                  </a:lnTo>
                  <a:lnTo>
                    <a:pt x="0" y="0"/>
                  </a:lnTo>
                  <a:close/>
                </a:path>
              </a:pathLst>
            </a:custGeom>
            <a:solidFill>
              <a:srgbClr val="000000"/>
            </a:solidFill>
          </p:spPr>
          <p:txBody>
            <a:bodyPr wrap="square" lIns="0" tIns="0" rIns="0" bIns="0" rtlCol="0"/>
            <a:lstStyle/>
            <a:p>
              <a:endParaRPr/>
            </a:p>
          </p:txBody>
        </p:sp>
        <p:sp>
          <p:nvSpPr>
            <p:cNvPr id="22" name="object 22"/>
            <p:cNvSpPr/>
            <p:nvPr/>
          </p:nvSpPr>
          <p:spPr>
            <a:xfrm>
              <a:off x="1554690" y="1770916"/>
              <a:ext cx="57785" cy="33020"/>
            </a:xfrm>
            <a:custGeom>
              <a:avLst/>
              <a:gdLst/>
              <a:ahLst/>
              <a:cxnLst/>
              <a:rect l="l" t="t" r="r" b="b"/>
              <a:pathLst>
                <a:path w="57784" h="33019">
                  <a:moveTo>
                    <a:pt x="16509" y="16509"/>
                  </a:moveTo>
                  <a:lnTo>
                    <a:pt x="0" y="33019"/>
                  </a:lnTo>
                  <a:lnTo>
                    <a:pt x="57784" y="16509"/>
                  </a:lnTo>
                  <a:lnTo>
                    <a:pt x="0" y="0"/>
                  </a:lnTo>
                  <a:lnTo>
                    <a:pt x="16509" y="16509"/>
                  </a:lnTo>
                  <a:close/>
                </a:path>
              </a:pathLst>
            </a:custGeom>
            <a:ln w="4127">
              <a:solidFill>
                <a:srgbClr val="000000"/>
              </a:solidFill>
            </a:ln>
          </p:spPr>
          <p:txBody>
            <a:bodyPr wrap="square" lIns="0" tIns="0" rIns="0" bIns="0" rtlCol="0"/>
            <a:lstStyle/>
            <a:p>
              <a:endParaRPr/>
            </a:p>
          </p:txBody>
        </p:sp>
        <p:sp>
          <p:nvSpPr>
            <p:cNvPr id="23" name="object 23"/>
            <p:cNvSpPr/>
            <p:nvPr/>
          </p:nvSpPr>
          <p:spPr>
            <a:xfrm>
              <a:off x="1632435" y="1787426"/>
              <a:ext cx="849630" cy="0"/>
            </a:xfrm>
            <a:custGeom>
              <a:avLst/>
              <a:gdLst/>
              <a:ahLst/>
              <a:cxnLst/>
              <a:rect l="l" t="t" r="r" b="b"/>
              <a:pathLst>
                <a:path w="849630">
                  <a:moveTo>
                    <a:pt x="0" y="0"/>
                  </a:moveTo>
                  <a:lnTo>
                    <a:pt x="849422" y="0"/>
                  </a:lnTo>
                </a:path>
              </a:pathLst>
            </a:custGeom>
            <a:ln w="4127">
              <a:solidFill>
                <a:srgbClr val="000000"/>
              </a:solidFill>
            </a:ln>
          </p:spPr>
          <p:txBody>
            <a:bodyPr wrap="square" lIns="0" tIns="0" rIns="0" bIns="0" rtlCol="0"/>
            <a:lstStyle/>
            <a:p>
              <a:endParaRPr/>
            </a:p>
          </p:txBody>
        </p:sp>
        <p:sp>
          <p:nvSpPr>
            <p:cNvPr id="24" name="object 24"/>
            <p:cNvSpPr/>
            <p:nvPr/>
          </p:nvSpPr>
          <p:spPr>
            <a:xfrm>
              <a:off x="1632435" y="1770919"/>
              <a:ext cx="57785" cy="33020"/>
            </a:xfrm>
            <a:custGeom>
              <a:avLst/>
              <a:gdLst/>
              <a:ahLst/>
              <a:cxnLst/>
              <a:rect l="l" t="t" r="r" b="b"/>
              <a:pathLst>
                <a:path w="57785" h="33019">
                  <a:moveTo>
                    <a:pt x="57784" y="0"/>
                  </a:moveTo>
                  <a:lnTo>
                    <a:pt x="0" y="16509"/>
                  </a:lnTo>
                  <a:lnTo>
                    <a:pt x="57784" y="33019"/>
                  </a:lnTo>
                  <a:lnTo>
                    <a:pt x="41274" y="16509"/>
                  </a:lnTo>
                  <a:lnTo>
                    <a:pt x="57784" y="0"/>
                  </a:lnTo>
                  <a:close/>
                </a:path>
              </a:pathLst>
            </a:custGeom>
            <a:solidFill>
              <a:srgbClr val="000000"/>
            </a:solidFill>
          </p:spPr>
          <p:txBody>
            <a:bodyPr wrap="square" lIns="0" tIns="0" rIns="0" bIns="0" rtlCol="0"/>
            <a:lstStyle/>
            <a:p>
              <a:endParaRPr/>
            </a:p>
          </p:txBody>
        </p:sp>
        <p:sp>
          <p:nvSpPr>
            <p:cNvPr id="25" name="object 25"/>
            <p:cNvSpPr/>
            <p:nvPr/>
          </p:nvSpPr>
          <p:spPr>
            <a:xfrm>
              <a:off x="1632435" y="1770916"/>
              <a:ext cx="57785" cy="33020"/>
            </a:xfrm>
            <a:custGeom>
              <a:avLst/>
              <a:gdLst/>
              <a:ahLst/>
              <a:cxnLst/>
              <a:rect l="l" t="t" r="r" b="b"/>
              <a:pathLst>
                <a:path w="57785" h="33019">
                  <a:moveTo>
                    <a:pt x="41274" y="16509"/>
                  </a:moveTo>
                  <a:lnTo>
                    <a:pt x="57784" y="0"/>
                  </a:lnTo>
                  <a:lnTo>
                    <a:pt x="0" y="16509"/>
                  </a:lnTo>
                  <a:lnTo>
                    <a:pt x="57784" y="33019"/>
                  </a:lnTo>
                  <a:lnTo>
                    <a:pt x="41274" y="16509"/>
                  </a:lnTo>
                  <a:close/>
                </a:path>
              </a:pathLst>
            </a:custGeom>
            <a:ln w="4127">
              <a:solidFill>
                <a:srgbClr val="000000"/>
              </a:solidFill>
            </a:ln>
          </p:spPr>
          <p:txBody>
            <a:bodyPr wrap="square" lIns="0" tIns="0" rIns="0" bIns="0" rtlCol="0"/>
            <a:lstStyle/>
            <a:p>
              <a:endParaRPr/>
            </a:p>
          </p:txBody>
        </p:sp>
        <p:sp>
          <p:nvSpPr>
            <p:cNvPr id="26" name="object 26"/>
            <p:cNvSpPr/>
            <p:nvPr/>
          </p:nvSpPr>
          <p:spPr>
            <a:xfrm>
              <a:off x="2424073" y="1770919"/>
              <a:ext cx="57785" cy="33020"/>
            </a:xfrm>
            <a:custGeom>
              <a:avLst/>
              <a:gdLst/>
              <a:ahLst/>
              <a:cxnLst/>
              <a:rect l="l" t="t" r="r" b="b"/>
              <a:pathLst>
                <a:path w="57785" h="33019">
                  <a:moveTo>
                    <a:pt x="0" y="0"/>
                  </a:moveTo>
                  <a:lnTo>
                    <a:pt x="16509" y="16509"/>
                  </a:lnTo>
                  <a:lnTo>
                    <a:pt x="0" y="33019"/>
                  </a:lnTo>
                  <a:lnTo>
                    <a:pt x="57784" y="16509"/>
                  </a:lnTo>
                  <a:lnTo>
                    <a:pt x="0" y="0"/>
                  </a:lnTo>
                  <a:close/>
                </a:path>
              </a:pathLst>
            </a:custGeom>
            <a:solidFill>
              <a:srgbClr val="000000"/>
            </a:solidFill>
          </p:spPr>
          <p:txBody>
            <a:bodyPr wrap="square" lIns="0" tIns="0" rIns="0" bIns="0" rtlCol="0"/>
            <a:lstStyle/>
            <a:p>
              <a:endParaRPr/>
            </a:p>
          </p:txBody>
        </p:sp>
        <p:sp>
          <p:nvSpPr>
            <p:cNvPr id="27" name="object 27"/>
            <p:cNvSpPr/>
            <p:nvPr/>
          </p:nvSpPr>
          <p:spPr>
            <a:xfrm>
              <a:off x="2424073" y="1770916"/>
              <a:ext cx="57785" cy="33020"/>
            </a:xfrm>
            <a:custGeom>
              <a:avLst/>
              <a:gdLst/>
              <a:ahLst/>
              <a:cxnLst/>
              <a:rect l="l" t="t" r="r" b="b"/>
              <a:pathLst>
                <a:path w="57785" h="33019">
                  <a:moveTo>
                    <a:pt x="16509" y="16509"/>
                  </a:moveTo>
                  <a:lnTo>
                    <a:pt x="0" y="33019"/>
                  </a:lnTo>
                  <a:lnTo>
                    <a:pt x="57784" y="16509"/>
                  </a:lnTo>
                  <a:lnTo>
                    <a:pt x="0" y="0"/>
                  </a:lnTo>
                  <a:lnTo>
                    <a:pt x="16509" y="16509"/>
                  </a:lnTo>
                  <a:close/>
                </a:path>
              </a:pathLst>
            </a:custGeom>
            <a:ln w="4127">
              <a:solidFill>
                <a:srgbClr val="000000"/>
              </a:solidFill>
            </a:ln>
          </p:spPr>
          <p:txBody>
            <a:bodyPr wrap="square" lIns="0" tIns="0" rIns="0" bIns="0" rtlCol="0"/>
            <a:lstStyle/>
            <a:p>
              <a:endParaRPr/>
            </a:p>
          </p:txBody>
        </p:sp>
        <p:sp>
          <p:nvSpPr>
            <p:cNvPr id="28" name="object 28"/>
            <p:cNvSpPr/>
            <p:nvPr/>
          </p:nvSpPr>
          <p:spPr>
            <a:xfrm>
              <a:off x="3354890" y="1611330"/>
              <a:ext cx="0" cy="260350"/>
            </a:xfrm>
            <a:custGeom>
              <a:avLst/>
              <a:gdLst/>
              <a:ahLst/>
              <a:cxnLst/>
              <a:rect l="l" t="t" r="r" b="b"/>
              <a:pathLst>
                <a:path h="260350">
                  <a:moveTo>
                    <a:pt x="0" y="0"/>
                  </a:moveTo>
                  <a:lnTo>
                    <a:pt x="0" y="260328"/>
                  </a:lnTo>
                </a:path>
              </a:pathLst>
            </a:custGeom>
            <a:ln w="4127">
              <a:solidFill>
                <a:srgbClr val="000000"/>
              </a:solidFill>
            </a:ln>
          </p:spPr>
          <p:txBody>
            <a:bodyPr wrap="square" lIns="0" tIns="0" rIns="0" bIns="0" rtlCol="0"/>
            <a:lstStyle/>
            <a:p>
              <a:endParaRPr/>
            </a:p>
          </p:txBody>
        </p:sp>
        <p:sp>
          <p:nvSpPr>
            <p:cNvPr id="29" name="object 29"/>
            <p:cNvSpPr txBox="1"/>
            <p:nvPr/>
          </p:nvSpPr>
          <p:spPr>
            <a:xfrm>
              <a:off x="1122548" y="1677329"/>
              <a:ext cx="135890"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L/3</a:t>
              </a:r>
              <a:endParaRPr sz="600">
                <a:latin typeface="Arial"/>
                <a:cs typeface="Arial"/>
              </a:endParaRPr>
            </a:p>
          </p:txBody>
        </p:sp>
        <p:sp>
          <p:nvSpPr>
            <p:cNvPr id="30" name="object 30"/>
            <p:cNvSpPr/>
            <p:nvPr/>
          </p:nvSpPr>
          <p:spPr>
            <a:xfrm>
              <a:off x="2491789" y="1611330"/>
              <a:ext cx="0" cy="260350"/>
            </a:xfrm>
            <a:custGeom>
              <a:avLst/>
              <a:gdLst/>
              <a:ahLst/>
              <a:cxnLst/>
              <a:rect l="l" t="t" r="r" b="b"/>
              <a:pathLst>
                <a:path h="260350">
                  <a:moveTo>
                    <a:pt x="0" y="0"/>
                  </a:moveTo>
                  <a:lnTo>
                    <a:pt x="0" y="260328"/>
                  </a:lnTo>
                </a:path>
              </a:pathLst>
            </a:custGeom>
            <a:ln w="4127">
              <a:solidFill>
                <a:srgbClr val="000000"/>
              </a:solidFill>
            </a:ln>
          </p:spPr>
          <p:txBody>
            <a:bodyPr wrap="square" lIns="0" tIns="0" rIns="0" bIns="0" rtlCol="0"/>
            <a:lstStyle/>
            <a:p>
              <a:endParaRPr/>
            </a:p>
          </p:txBody>
        </p:sp>
        <p:sp>
          <p:nvSpPr>
            <p:cNvPr id="31" name="object 31"/>
            <p:cNvSpPr/>
            <p:nvPr/>
          </p:nvSpPr>
          <p:spPr>
            <a:xfrm>
              <a:off x="2503883" y="1787426"/>
              <a:ext cx="838835" cy="0"/>
            </a:xfrm>
            <a:custGeom>
              <a:avLst/>
              <a:gdLst/>
              <a:ahLst/>
              <a:cxnLst/>
              <a:rect l="l" t="t" r="r" b="b"/>
              <a:pathLst>
                <a:path w="838835">
                  <a:moveTo>
                    <a:pt x="0" y="0"/>
                  </a:moveTo>
                  <a:lnTo>
                    <a:pt x="838625" y="0"/>
                  </a:lnTo>
                </a:path>
              </a:pathLst>
            </a:custGeom>
            <a:ln w="4127">
              <a:solidFill>
                <a:srgbClr val="000000"/>
              </a:solidFill>
            </a:ln>
          </p:spPr>
          <p:txBody>
            <a:bodyPr wrap="square" lIns="0" tIns="0" rIns="0" bIns="0" rtlCol="0"/>
            <a:lstStyle/>
            <a:p>
              <a:endParaRPr/>
            </a:p>
          </p:txBody>
        </p:sp>
        <p:sp>
          <p:nvSpPr>
            <p:cNvPr id="32" name="object 32"/>
            <p:cNvSpPr/>
            <p:nvPr/>
          </p:nvSpPr>
          <p:spPr>
            <a:xfrm>
              <a:off x="2503883" y="1770919"/>
              <a:ext cx="57785" cy="33020"/>
            </a:xfrm>
            <a:custGeom>
              <a:avLst/>
              <a:gdLst/>
              <a:ahLst/>
              <a:cxnLst/>
              <a:rect l="l" t="t" r="r" b="b"/>
              <a:pathLst>
                <a:path w="57785" h="33019">
                  <a:moveTo>
                    <a:pt x="57784" y="0"/>
                  </a:moveTo>
                  <a:lnTo>
                    <a:pt x="0" y="16509"/>
                  </a:lnTo>
                  <a:lnTo>
                    <a:pt x="57784" y="33019"/>
                  </a:lnTo>
                  <a:lnTo>
                    <a:pt x="41274" y="16509"/>
                  </a:lnTo>
                  <a:lnTo>
                    <a:pt x="57784" y="0"/>
                  </a:lnTo>
                  <a:close/>
                </a:path>
              </a:pathLst>
            </a:custGeom>
            <a:solidFill>
              <a:srgbClr val="000000"/>
            </a:solidFill>
          </p:spPr>
          <p:txBody>
            <a:bodyPr wrap="square" lIns="0" tIns="0" rIns="0" bIns="0" rtlCol="0"/>
            <a:lstStyle/>
            <a:p>
              <a:endParaRPr/>
            </a:p>
          </p:txBody>
        </p:sp>
        <p:sp>
          <p:nvSpPr>
            <p:cNvPr id="33" name="object 33"/>
            <p:cNvSpPr/>
            <p:nvPr/>
          </p:nvSpPr>
          <p:spPr>
            <a:xfrm>
              <a:off x="2503883" y="1770916"/>
              <a:ext cx="57785" cy="33020"/>
            </a:xfrm>
            <a:custGeom>
              <a:avLst/>
              <a:gdLst/>
              <a:ahLst/>
              <a:cxnLst/>
              <a:rect l="l" t="t" r="r" b="b"/>
              <a:pathLst>
                <a:path w="57785" h="33019">
                  <a:moveTo>
                    <a:pt x="41274" y="16509"/>
                  </a:moveTo>
                  <a:lnTo>
                    <a:pt x="57784" y="0"/>
                  </a:lnTo>
                  <a:lnTo>
                    <a:pt x="0" y="16509"/>
                  </a:lnTo>
                  <a:lnTo>
                    <a:pt x="57784" y="33019"/>
                  </a:lnTo>
                  <a:lnTo>
                    <a:pt x="41274" y="16509"/>
                  </a:lnTo>
                  <a:close/>
                </a:path>
              </a:pathLst>
            </a:custGeom>
            <a:ln w="4127">
              <a:solidFill>
                <a:srgbClr val="000000"/>
              </a:solidFill>
            </a:ln>
          </p:spPr>
          <p:txBody>
            <a:bodyPr wrap="square" lIns="0" tIns="0" rIns="0" bIns="0" rtlCol="0"/>
            <a:lstStyle/>
            <a:p>
              <a:endParaRPr/>
            </a:p>
          </p:txBody>
        </p:sp>
        <p:sp>
          <p:nvSpPr>
            <p:cNvPr id="34" name="object 34"/>
            <p:cNvSpPr/>
            <p:nvPr/>
          </p:nvSpPr>
          <p:spPr>
            <a:xfrm>
              <a:off x="3284723" y="1770919"/>
              <a:ext cx="57785" cy="33020"/>
            </a:xfrm>
            <a:custGeom>
              <a:avLst/>
              <a:gdLst/>
              <a:ahLst/>
              <a:cxnLst/>
              <a:rect l="l" t="t" r="r" b="b"/>
              <a:pathLst>
                <a:path w="57785" h="33019">
                  <a:moveTo>
                    <a:pt x="0" y="0"/>
                  </a:moveTo>
                  <a:lnTo>
                    <a:pt x="16509" y="16509"/>
                  </a:lnTo>
                  <a:lnTo>
                    <a:pt x="0" y="33019"/>
                  </a:lnTo>
                  <a:lnTo>
                    <a:pt x="57784" y="16509"/>
                  </a:lnTo>
                  <a:lnTo>
                    <a:pt x="0" y="0"/>
                  </a:lnTo>
                  <a:close/>
                </a:path>
              </a:pathLst>
            </a:custGeom>
            <a:solidFill>
              <a:srgbClr val="000000"/>
            </a:solidFill>
          </p:spPr>
          <p:txBody>
            <a:bodyPr wrap="square" lIns="0" tIns="0" rIns="0" bIns="0" rtlCol="0"/>
            <a:lstStyle/>
            <a:p>
              <a:endParaRPr/>
            </a:p>
          </p:txBody>
        </p:sp>
        <p:sp>
          <p:nvSpPr>
            <p:cNvPr id="35" name="object 35"/>
            <p:cNvSpPr/>
            <p:nvPr/>
          </p:nvSpPr>
          <p:spPr>
            <a:xfrm>
              <a:off x="3284723" y="1770916"/>
              <a:ext cx="57785" cy="33020"/>
            </a:xfrm>
            <a:custGeom>
              <a:avLst/>
              <a:gdLst/>
              <a:ahLst/>
              <a:cxnLst/>
              <a:rect l="l" t="t" r="r" b="b"/>
              <a:pathLst>
                <a:path w="57785" h="33019">
                  <a:moveTo>
                    <a:pt x="16509" y="16509"/>
                  </a:moveTo>
                  <a:lnTo>
                    <a:pt x="0" y="33019"/>
                  </a:lnTo>
                  <a:lnTo>
                    <a:pt x="57784" y="16509"/>
                  </a:lnTo>
                  <a:lnTo>
                    <a:pt x="0" y="0"/>
                  </a:lnTo>
                  <a:lnTo>
                    <a:pt x="16509" y="16509"/>
                  </a:lnTo>
                  <a:close/>
                </a:path>
              </a:pathLst>
            </a:custGeom>
            <a:ln w="4127">
              <a:solidFill>
                <a:srgbClr val="000000"/>
              </a:solidFill>
            </a:ln>
          </p:spPr>
          <p:txBody>
            <a:bodyPr wrap="square" lIns="0" tIns="0" rIns="0" bIns="0" rtlCol="0"/>
            <a:lstStyle/>
            <a:p>
              <a:endParaRPr/>
            </a:p>
          </p:txBody>
        </p:sp>
        <p:sp>
          <p:nvSpPr>
            <p:cNvPr id="36" name="object 36"/>
            <p:cNvSpPr/>
            <p:nvPr/>
          </p:nvSpPr>
          <p:spPr>
            <a:xfrm>
              <a:off x="764208" y="1384869"/>
              <a:ext cx="2600960" cy="0"/>
            </a:xfrm>
            <a:custGeom>
              <a:avLst/>
              <a:gdLst/>
              <a:ahLst/>
              <a:cxnLst/>
              <a:rect l="l" t="t" r="r" b="b"/>
              <a:pathLst>
                <a:path w="2600960">
                  <a:moveTo>
                    <a:pt x="0" y="0"/>
                  </a:moveTo>
                  <a:lnTo>
                    <a:pt x="2600357" y="0"/>
                  </a:lnTo>
                </a:path>
              </a:pathLst>
            </a:custGeom>
            <a:ln w="20637">
              <a:solidFill>
                <a:srgbClr val="000000"/>
              </a:solidFill>
            </a:ln>
          </p:spPr>
          <p:txBody>
            <a:bodyPr wrap="square" lIns="0" tIns="0" rIns="0" bIns="0" rtlCol="0"/>
            <a:lstStyle/>
            <a:p>
              <a:endParaRPr/>
            </a:p>
          </p:txBody>
        </p:sp>
        <p:sp>
          <p:nvSpPr>
            <p:cNvPr id="37" name="object 37"/>
            <p:cNvSpPr/>
            <p:nvPr/>
          </p:nvSpPr>
          <p:spPr>
            <a:xfrm>
              <a:off x="2489725" y="988493"/>
              <a:ext cx="3175" cy="357505"/>
            </a:xfrm>
            <a:custGeom>
              <a:avLst/>
              <a:gdLst/>
              <a:ahLst/>
              <a:cxnLst/>
              <a:rect l="l" t="t" r="r" b="b"/>
              <a:pathLst>
                <a:path w="3175" h="357505">
                  <a:moveTo>
                    <a:pt x="0" y="0"/>
                  </a:moveTo>
                  <a:lnTo>
                    <a:pt x="2996" y="357486"/>
                  </a:lnTo>
                </a:path>
              </a:pathLst>
            </a:custGeom>
            <a:ln w="12382">
              <a:solidFill>
                <a:srgbClr val="000000"/>
              </a:solidFill>
            </a:ln>
          </p:spPr>
          <p:txBody>
            <a:bodyPr wrap="square" lIns="0" tIns="0" rIns="0" bIns="0" rtlCol="0"/>
            <a:lstStyle/>
            <a:p>
              <a:endParaRPr/>
            </a:p>
          </p:txBody>
        </p:sp>
        <p:sp>
          <p:nvSpPr>
            <p:cNvPr id="38" name="object 38"/>
            <p:cNvSpPr/>
            <p:nvPr/>
          </p:nvSpPr>
          <p:spPr>
            <a:xfrm>
              <a:off x="2467346" y="1271459"/>
              <a:ext cx="49530" cy="86995"/>
            </a:xfrm>
            <a:custGeom>
              <a:avLst/>
              <a:gdLst/>
              <a:ahLst/>
              <a:cxnLst/>
              <a:rect l="l" t="t" r="r" b="b"/>
              <a:pathLst>
                <a:path w="49530" h="86994">
                  <a:moveTo>
                    <a:pt x="0" y="419"/>
                  </a:moveTo>
                  <a:lnTo>
                    <a:pt x="25474" y="86899"/>
                  </a:lnTo>
                  <a:lnTo>
                    <a:pt x="42613" y="24987"/>
                  </a:lnTo>
                  <a:lnTo>
                    <a:pt x="24963" y="24987"/>
                  </a:lnTo>
                  <a:lnTo>
                    <a:pt x="0" y="419"/>
                  </a:lnTo>
                  <a:close/>
                </a:path>
                <a:path w="49530" h="86994">
                  <a:moveTo>
                    <a:pt x="49529" y="0"/>
                  </a:moveTo>
                  <a:lnTo>
                    <a:pt x="24963" y="24987"/>
                  </a:lnTo>
                  <a:lnTo>
                    <a:pt x="42613" y="24987"/>
                  </a:lnTo>
                  <a:lnTo>
                    <a:pt x="49529" y="0"/>
                  </a:lnTo>
                  <a:close/>
                </a:path>
              </a:pathLst>
            </a:custGeom>
            <a:solidFill>
              <a:srgbClr val="000000"/>
            </a:solidFill>
          </p:spPr>
          <p:txBody>
            <a:bodyPr wrap="square" lIns="0" tIns="0" rIns="0" bIns="0" rtlCol="0"/>
            <a:lstStyle/>
            <a:p>
              <a:endParaRPr/>
            </a:p>
          </p:txBody>
        </p:sp>
        <p:sp>
          <p:nvSpPr>
            <p:cNvPr id="39" name="object 39"/>
            <p:cNvSpPr/>
            <p:nvPr/>
          </p:nvSpPr>
          <p:spPr>
            <a:xfrm>
              <a:off x="2467354" y="1271459"/>
              <a:ext cx="49530" cy="86995"/>
            </a:xfrm>
            <a:custGeom>
              <a:avLst/>
              <a:gdLst/>
              <a:ahLst/>
              <a:cxnLst/>
              <a:rect l="l" t="t" r="r" b="b"/>
              <a:pathLst>
                <a:path w="49530" h="86994">
                  <a:moveTo>
                    <a:pt x="24954" y="24990"/>
                  </a:moveTo>
                  <a:lnTo>
                    <a:pt x="0" y="416"/>
                  </a:lnTo>
                  <a:lnTo>
                    <a:pt x="25466" y="86902"/>
                  </a:lnTo>
                  <a:lnTo>
                    <a:pt x="49529" y="0"/>
                  </a:lnTo>
                  <a:lnTo>
                    <a:pt x="24954" y="24990"/>
                  </a:lnTo>
                  <a:close/>
                </a:path>
              </a:pathLst>
            </a:custGeom>
            <a:ln w="6191">
              <a:solidFill>
                <a:srgbClr val="000000"/>
              </a:solidFill>
            </a:ln>
          </p:spPr>
          <p:txBody>
            <a:bodyPr wrap="square" lIns="0" tIns="0" rIns="0" bIns="0" rtlCol="0"/>
            <a:lstStyle/>
            <a:p>
              <a:endParaRPr/>
            </a:p>
          </p:txBody>
        </p:sp>
        <p:sp>
          <p:nvSpPr>
            <p:cNvPr id="40" name="object 40"/>
            <p:cNvSpPr txBox="1"/>
            <p:nvPr/>
          </p:nvSpPr>
          <p:spPr>
            <a:xfrm>
              <a:off x="2514214" y="996849"/>
              <a:ext cx="74295"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F</a:t>
              </a:r>
              <a:endParaRPr sz="600">
                <a:latin typeface="Arial"/>
                <a:cs typeface="Arial"/>
              </a:endParaRPr>
            </a:p>
          </p:txBody>
        </p:sp>
        <p:sp>
          <p:nvSpPr>
            <p:cNvPr id="41" name="object 41"/>
            <p:cNvSpPr txBox="1"/>
            <p:nvPr/>
          </p:nvSpPr>
          <p:spPr>
            <a:xfrm>
              <a:off x="1995797" y="1677328"/>
              <a:ext cx="135890"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L/3</a:t>
              </a:r>
              <a:endParaRPr sz="600">
                <a:latin typeface="Arial"/>
                <a:cs typeface="Arial"/>
              </a:endParaRPr>
            </a:p>
          </p:txBody>
        </p:sp>
        <p:sp>
          <p:nvSpPr>
            <p:cNvPr id="42" name="object 42"/>
            <p:cNvSpPr txBox="1"/>
            <p:nvPr/>
          </p:nvSpPr>
          <p:spPr>
            <a:xfrm>
              <a:off x="2871399" y="1677328"/>
              <a:ext cx="135890"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L/3</a:t>
              </a:r>
              <a:endParaRPr sz="600">
                <a:latin typeface="Arial"/>
                <a:cs typeface="Arial"/>
              </a:endParaRPr>
            </a:p>
          </p:txBody>
        </p:sp>
        <p:sp>
          <p:nvSpPr>
            <p:cNvPr id="43" name="object 43"/>
            <p:cNvSpPr txBox="1"/>
            <p:nvPr/>
          </p:nvSpPr>
          <p:spPr>
            <a:xfrm>
              <a:off x="1624509" y="1395300"/>
              <a:ext cx="78740" cy="104139"/>
            </a:xfrm>
            <a:prstGeom prst="rect">
              <a:avLst/>
            </a:prstGeom>
          </p:spPr>
          <p:txBody>
            <a:bodyPr vert="horz" wrap="square" lIns="0" tIns="0" rIns="0" bIns="0" rtlCol="0">
              <a:spAutoFit/>
            </a:bodyPr>
            <a:lstStyle/>
            <a:p>
              <a:pPr marL="12700">
                <a:lnSpc>
                  <a:spcPct val="100000"/>
                </a:lnSpc>
              </a:pPr>
              <a:r>
                <a:rPr sz="600" spc="15" dirty="0">
                  <a:latin typeface="Arial"/>
                  <a:cs typeface="Arial"/>
                </a:rPr>
                <a:t>B</a:t>
              </a:r>
              <a:endParaRPr sz="600">
                <a:latin typeface="Arial"/>
                <a:cs typeface="Arial"/>
              </a:endParaRPr>
            </a:p>
          </p:txBody>
        </p:sp>
        <p:sp>
          <p:nvSpPr>
            <p:cNvPr id="44" name="object 44"/>
            <p:cNvSpPr txBox="1"/>
            <p:nvPr/>
          </p:nvSpPr>
          <p:spPr>
            <a:xfrm>
              <a:off x="2500120" y="1395300"/>
              <a:ext cx="83185" cy="104139"/>
            </a:xfrm>
            <a:prstGeom prst="rect">
              <a:avLst/>
            </a:prstGeom>
          </p:spPr>
          <p:txBody>
            <a:bodyPr vert="horz" wrap="square" lIns="0" tIns="0" rIns="0" bIns="0" rtlCol="0">
              <a:spAutoFit/>
            </a:bodyPr>
            <a:lstStyle/>
            <a:p>
              <a:pPr marL="12700">
                <a:lnSpc>
                  <a:spcPct val="100000"/>
                </a:lnSpc>
              </a:pPr>
              <a:r>
                <a:rPr sz="600" spc="15" dirty="0">
                  <a:latin typeface="Arial"/>
                  <a:cs typeface="Arial"/>
                </a:rPr>
                <a:t>C</a:t>
              </a:r>
              <a:endParaRPr sz="600">
                <a:latin typeface="Arial"/>
                <a:cs typeface="Arial"/>
              </a:endParaRPr>
            </a:p>
          </p:txBody>
        </p:sp>
        <p:sp>
          <p:nvSpPr>
            <p:cNvPr id="45" name="object 45"/>
            <p:cNvSpPr/>
            <p:nvPr/>
          </p:nvSpPr>
          <p:spPr>
            <a:xfrm>
              <a:off x="3879471" y="1363296"/>
              <a:ext cx="57785" cy="33020"/>
            </a:xfrm>
            <a:custGeom>
              <a:avLst/>
              <a:gdLst/>
              <a:ahLst/>
              <a:cxnLst/>
              <a:rect l="l" t="t" r="r" b="b"/>
              <a:pathLst>
                <a:path w="57785" h="33019">
                  <a:moveTo>
                    <a:pt x="0" y="0"/>
                  </a:moveTo>
                  <a:lnTo>
                    <a:pt x="16509" y="16509"/>
                  </a:lnTo>
                  <a:lnTo>
                    <a:pt x="0" y="33019"/>
                  </a:lnTo>
                  <a:lnTo>
                    <a:pt x="57784" y="16509"/>
                  </a:lnTo>
                  <a:lnTo>
                    <a:pt x="0" y="0"/>
                  </a:lnTo>
                  <a:close/>
                </a:path>
              </a:pathLst>
            </a:custGeom>
            <a:solidFill>
              <a:srgbClr val="000000"/>
            </a:solidFill>
          </p:spPr>
          <p:txBody>
            <a:bodyPr wrap="square" lIns="0" tIns="0" rIns="0" bIns="0" rtlCol="0"/>
            <a:lstStyle/>
            <a:p>
              <a:endParaRPr/>
            </a:p>
          </p:txBody>
        </p:sp>
        <p:sp>
          <p:nvSpPr>
            <p:cNvPr id="46" name="object 46"/>
            <p:cNvSpPr/>
            <p:nvPr/>
          </p:nvSpPr>
          <p:spPr>
            <a:xfrm>
              <a:off x="3879471" y="1363299"/>
              <a:ext cx="57785" cy="33020"/>
            </a:xfrm>
            <a:custGeom>
              <a:avLst/>
              <a:gdLst/>
              <a:ahLst/>
              <a:cxnLst/>
              <a:rect l="l" t="t" r="r" b="b"/>
              <a:pathLst>
                <a:path w="57785" h="33019">
                  <a:moveTo>
                    <a:pt x="16509" y="16509"/>
                  </a:moveTo>
                  <a:lnTo>
                    <a:pt x="0" y="33019"/>
                  </a:lnTo>
                  <a:lnTo>
                    <a:pt x="57784" y="16509"/>
                  </a:lnTo>
                  <a:lnTo>
                    <a:pt x="0" y="0"/>
                  </a:lnTo>
                  <a:lnTo>
                    <a:pt x="16509" y="16509"/>
                  </a:lnTo>
                  <a:close/>
                </a:path>
              </a:pathLst>
            </a:custGeom>
            <a:ln w="4127">
              <a:solidFill>
                <a:srgbClr val="000000"/>
              </a:solidFill>
            </a:ln>
          </p:spPr>
          <p:txBody>
            <a:bodyPr wrap="square" lIns="0" tIns="0" rIns="0" bIns="0" rtlCol="0"/>
            <a:lstStyle/>
            <a:p>
              <a:endParaRPr/>
            </a:p>
          </p:txBody>
        </p:sp>
        <p:sp>
          <p:nvSpPr>
            <p:cNvPr id="47" name="object 47"/>
            <p:cNvSpPr/>
            <p:nvPr/>
          </p:nvSpPr>
          <p:spPr>
            <a:xfrm>
              <a:off x="769523" y="605031"/>
              <a:ext cx="0" cy="756920"/>
            </a:xfrm>
            <a:custGeom>
              <a:avLst/>
              <a:gdLst/>
              <a:ahLst/>
              <a:cxnLst/>
              <a:rect l="l" t="t" r="r" b="b"/>
              <a:pathLst>
                <a:path h="756919">
                  <a:moveTo>
                    <a:pt x="0" y="756361"/>
                  </a:moveTo>
                  <a:lnTo>
                    <a:pt x="0" y="0"/>
                  </a:lnTo>
                </a:path>
              </a:pathLst>
            </a:custGeom>
            <a:ln w="4127">
              <a:solidFill>
                <a:srgbClr val="000000"/>
              </a:solidFill>
            </a:ln>
          </p:spPr>
          <p:txBody>
            <a:bodyPr wrap="square" lIns="0" tIns="0" rIns="0" bIns="0" rtlCol="0"/>
            <a:lstStyle/>
            <a:p>
              <a:endParaRPr/>
            </a:p>
          </p:txBody>
        </p:sp>
        <p:sp>
          <p:nvSpPr>
            <p:cNvPr id="48" name="object 48"/>
            <p:cNvSpPr/>
            <p:nvPr/>
          </p:nvSpPr>
          <p:spPr>
            <a:xfrm>
              <a:off x="753013" y="605031"/>
              <a:ext cx="33020" cy="57785"/>
            </a:xfrm>
            <a:custGeom>
              <a:avLst/>
              <a:gdLst/>
              <a:ahLst/>
              <a:cxnLst/>
              <a:rect l="l" t="t" r="r" b="b"/>
              <a:pathLst>
                <a:path w="33020" h="57784">
                  <a:moveTo>
                    <a:pt x="16509" y="0"/>
                  </a:moveTo>
                  <a:lnTo>
                    <a:pt x="0" y="57784"/>
                  </a:lnTo>
                  <a:lnTo>
                    <a:pt x="16509" y="41274"/>
                  </a:lnTo>
                  <a:lnTo>
                    <a:pt x="28302" y="41274"/>
                  </a:lnTo>
                  <a:lnTo>
                    <a:pt x="16509" y="0"/>
                  </a:lnTo>
                  <a:close/>
                </a:path>
                <a:path w="33020" h="57784">
                  <a:moveTo>
                    <a:pt x="28302" y="41274"/>
                  </a:moveTo>
                  <a:lnTo>
                    <a:pt x="16509" y="41274"/>
                  </a:lnTo>
                  <a:lnTo>
                    <a:pt x="33019" y="57784"/>
                  </a:lnTo>
                  <a:lnTo>
                    <a:pt x="28302" y="41274"/>
                  </a:lnTo>
                  <a:close/>
                </a:path>
              </a:pathLst>
            </a:custGeom>
            <a:solidFill>
              <a:srgbClr val="000000"/>
            </a:solidFill>
          </p:spPr>
          <p:txBody>
            <a:bodyPr wrap="square" lIns="0" tIns="0" rIns="0" bIns="0" rtlCol="0"/>
            <a:lstStyle/>
            <a:p>
              <a:endParaRPr/>
            </a:p>
          </p:txBody>
        </p:sp>
        <p:sp>
          <p:nvSpPr>
            <p:cNvPr id="49" name="object 49"/>
            <p:cNvSpPr/>
            <p:nvPr/>
          </p:nvSpPr>
          <p:spPr>
            <a:xfrm>
              <a:off x="753013" y="605031"/>
              <a:ext cx="33020" cy="57785"/>
            </a:xfrm>
            <a:custGeom>
              <a:avLst/>
              <a:gdLst/>
              <a:ahLst/>
              <a:cxnLst/>
              <a:rect l="l" t="t" r="r" b="b"/>
              <a:pathLst>
                <a:path w="33020" h="57784">
                  <a:moveTo>
                    <a:pt x="16509" y="41274"/>
                  </a:moveTo>
                  <a:lnTo>
                    <a:pt x="33019" y="57784"/>
                  </a:lnTo>
                  <a:lnTo>
                    <a:pt x="16509" y="0"/>
                  </a:lnTo>
                  <a:lnTo>
                    <a:pt x="0" y="57784"/>
                  </a:lnTo>
                  <a:lnTo>
                    <a:pt x="16509" y="41274"/>
                  </a:lnTo>
                  <a:close/>
                </a:path>
              </a:pathLst>
            </a:custGeom>
            <a:ln w="4127">
              <a:solidFill>
                <a:srgbClr val="000000"/>
              </a:solidFill>
            </a:ln>
          </p:spPr>
          <p:txBody>
            <a:bodyPr wrap="square" lIns="0" tIns="0" rIns="0" bIns="0" rtlCol="0"/>
            <a:lstStyle/>
            <a:p>
              <a:endParaRPr/>
            </a:p>
          </p:txBody>
        </p:sp>
        <p:sp>
          <p:nvSpPr>
            <p:cNvPr id="50" name="object 50"/>
            <p:cNvSpPr txBox="1"/>
            <p:nvPr/>
          </p:nvSpPr>
          <p:spPr>
            <a:xfrm>
              <a:off x="3344206" y="1239603"/>
              <a:ext cx="596265" cy="168275"/>
            </a:xfrm>
            <a:prstGeom prst="rect">
              <a:avLst/>
            </a:prstGeom>
          </p:spPr>
          <p:txBody>
            <a:bodyPr vert="horz" wrap="square" lIns="0" tIns="0" rIns="0" bIns="0" rtlCol="0">
              <a:spAutoFit/>
            </a:bodyPr>
            <a:lstStyle/>
            <a:p>
              <a:pPr marR="43815" algn="r">
                <a:lnSpc>
                  <a:spcPts val="610"/>
                </a:lnSpc>
              </a:pPr>
              <a:r>
                <a:rPr sz="600" spc="10" dirty="0">
                  <a:latin typeface="Arial"/>
                  <a:cs typeface="Arial"/>
                </a:rPr>
                <a:t>x</a:t>
              </a:r>
              <a:endParaRPr sz="600" dirty="0">
                <a:latin typeface="Arial"/>
                <a:cs typeface="Arial"/>
              </a:endParaRPr>
            </a:p>
            <a:p>
              <a:pPr marR="5080" algn="r">
                <a:lnSpc>
                  <a:spcPts val="610"/>
                </a:lnSpc>
                <a:tabLst>
                  <a:tab pos="187960" algn="l"/>
                  <a:tab pos="570230" algn="l"/>
                </a:tabLst>
              </a:pPr>
              <a:r>
                <a:rPr sz="600" spc="15" dirty="0">
                  <a:latin typeface="Arial"/>
                  <a:cs typeface="Arial"/>
                </a:rPr>
                <a:t>D</a:t>
              </a:r>
              <a:r>
                <a:rPr sz="600" spc="15" dirty="0">
                  <a:latin typeface="Times New Roman"/>
                  <a:cs typeface="Times New Roman"/>
                </a:rPr>
                <a:t>	</a:t>
              </a:r>
              <a:r>
                <a:rPr sz="600" u="sng" spc="5" dirty="0">
                  <a:latin typeface="Times New Roman"/>
                  <a:cs typeface="Times New Roman"/>
                </a:rPr>
                <a:t> 	</a:t>
              </a:r>
              <a:endParaRPr sz="600" dirty="0">
                <a:latin typeface="Times New Roman"/>
                <a:cs typeface="Times New Roman"/>
              </a:endParaRPr>
            </a:p>
          </p:txBody>
        </p:sp>
        <p:sp>
          <p:nvSpPr>
            <p:cNvPr id="51" name="object 51"/>
            <p:cNvSpPr txBox="1"/>
            <p:nvPr/>
          </p:nvSpPr>
          <p:spPr>
            <a:xfrm>
              <a:off x="808013" y="581842"/>
              <a:ext cx="65405"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y</a:t>
              </a:r>
              <a:endParaRPr sz="600">
                <a:latin typeface="Arial"/>
                <a:cs typeface="Arial"/>
              </a:endParaRPr>
            </a:p>
          </p:txBody>
        </p:sp>
        <p:sp>
          <p:nvSpPr>
            <p:cNvPr id="52" name="object 52"/>
            <p:cNvSpPr/>
            <p:nvPr/>
          </p:nvSpPr>
          <p:spPr>
            <a:xfrm>
              <a:off x="764108" y="1426176"/>
              <a:ext cx="3175" cy="357505"/>
            </a:xfrm>
            <a:custGeom>
              <a:avLst/>
              <a:gdLst/>
              <a:ahLst/>
              <a:cxnLst/>
              <a:rect l="l" t="t" r="r" b="b"/>
              <a:pathLst>
                <a:path w="3175" h="357505">
                  <a:moveTo>
                    <a:pt x="0" y="357450"/>
                  </a:moveTo>
                  <a:lnTo>
                    <a:pt x="2995" y="0"/>
                  </a:lnTo>
                </a:path>
              </a:pathLst>
            </a:custGeom>
            <a:ln w="12382">
              <a:solidFill>
                <a:srgbClr val="000000"/>
              </a:solidFill>
            </a:ln>
          </p:spPr>
          <p:txBody>
            <a:bodyPr wrap="square" lIns="0" tIns="0" rIns="0" bIns="0" rtlCol="0"/>
            <a:lstStyle/>
            <a:p>
              <a:endParaRPr/>
            </a:p>
          </p:txBody>
        </p:sp>
        <p:sp>
          <p:nvSpPr>
            <p:cNvPr id="53" name="object 53"/>
            <p:cNvSpPr/>
            <p:nvPr/>
          </p:nvSpPr>
          <p:spPr>
            <a:xfrm>
              <a:off x="741730" y="1413790"/>
              <a:ext cx="49530" cy="86995"/>
            </a:xfrm>
            <a:custGeom>
              <a:avLst/>
              <a:gdLst/>
              <a:ahLst/>
              <a:cxnLst/>
              <a:rect l="l" t="t" r="r" b="b"/>
              <a:pathLst>
                <a:path w="49529" h="86994">
                  <a:moveTo>
                    <a:pt x="42627" y="61912"/>
                  </a:moveTo>
                  <a:lnTo>
                    <a:pt x="24987" y="61912"/>
                  </a:lnTo>
                  <a:lnTo>
                    <a:pt x="49530" y="86873"/>
                  </a:lnTo>
                  <a:lnTo>
                    <a:pt x="42627" y="61912"/>
                  </a:lnTo>
                  <a:close/>
                </a:path>
                <a:path w="49529" h="86994">
                  <a:moveTo>
                    <a:pt x="25506" y="0"/>
                  </a:moveTo>
                  <a:lnTo>
                    <a:pt x="0" y="86454"/>
                  </a:lnTo>
                  <a:lnTo>
                    <a:pt x="24987" y="61912"/>
                  </a:lnTo>
                  <a:lnTo>
                    <a:pt x="42627" y="61912"/>
                  </a:lnTo>
                  <a:lnTo>
                    <a:pt x="25506" y="0"/>
                  </a:lnTo>
                  <a:close/>
                </a:path>
              </a:pathLst>
            </a:custGeom>
            <a:solidFill>
              <a:srgbClr val="000000"/>
            </a:solidFill>
          </p:spPr>
          <p:txBody>
            <a:bodyPr wrap="square" lIns="0" tIns="0" rIns="0" bIns="0" rtlCol="0"/>
            <a:lstStyle/>
            <a:p>
              <a:endParaRPr/>
            </a:p>
          </p:txBody>
        </p:sp>
        <p:sp>
          <p:nvSpPr>
            <p:cNvPr id="54" name="object 54"/>
            <p:cNvSpPr/>
            <p:nvPr/>
          </p:nvSpPr>
          <p:spPr>
            <a:xfrm>
              <a:off x="741730" y="1413794"/>
              <a:ext cx="49530" cy="86995"/>
            </a:xfrm>
            <a:custGeom>
              <a:avLst/>
              <a:gdLst/>
              <a:ahLst/>
              <a:cxnLst/>
              <a:rect l="l" t="t" r="r" b="b"/>
              <a:pathLst>
                <a:path w="49529" h="86994">
                  <a:moveTo>
                    <a:pt x="24990" y="61912"/>
                  </a:moveTo>
                  <a:lnTo>
                    <a:pt x="49530" y="86867"/>
                  </a:lnTo>
                  <a:lnTo>
                    <a:pt x="25509" y="0"/>
                  </a:lnTo>
                  <a:lnTo>
                    <a:pt x="0" y="86451"/>
                  </a:lnTo>
                  <a:lnTo>
                    <a:pt x="24990" y="61912"/>
                  </a:lnTo>
                  <a:close/>
                </a:path>
              </a:pathLst>
            </a:custGeom>
            <a:ln w="6191">
              <a:solidFill>
                <a:srgbClr val="000000"/>
              </a:solidFill>
            </a:ln>
          </p:spPr>
          <p:txBody>
            <a:bodyPr wrap="square" lIns="0" tIns="0" rIns="0" bIns="0" rtlCol="0"/>
            <a:lstStyle/>
            <a:p>
              <a:endParaRPr/>
            </a:p>
          </p:txBody>
        </p:sp>
        <p:sp>
          <p:nvSpPr>
            <p:cNvPr id="55" name="object 55"/>
            <p:cNvSpPr/>
            <p:nvPr/>
          </p:nvSpPr>
          <p:spPr>
            <a:xfrm>
              <a:off x="3357854" y="1426176"/>
              <a:ext cx="3175" cy="357505"/>
            </a:xfrm>
            <a:custGeom>
              <a:avLst/>
              <a:gdLst/>
              <a:ahLst/>
              <a:cxnLst/>
              <a:rect l="l" t="t" r="r" b="b"/>
              <a:pathLst>
                <a:path w="3175" h="357505">
                  <a:moveTo>
                    <a:pt x="0" y="357450"/>
                  </a:moveTo>
                  <a:lnTo>
                    <a:pt x="3029" y="0"/>
                  </a:lnTo>
                </a:path>
              </a:pathLst>
            </a:custGeom>
            <a:ln w="12382">
              <a:solidFill>
                <a:srgbClr val="000000"/>
              </a:solidFill>
            </a:ln>
          </p:spPr>
          <p:txBody>
            <a:bodyPr wrap="square" lIns="0" tIns="0" rIns="0" bIns="0" rtlCol="0"/>
            <a:lstStyle/>
            <a:p>
              <a:endParaRPr/>
            </a:p>
          </p:txBody>
        </p:sp>
        <p:sp>
          <p:nvSpPr>
            <p:cNvPr id="56" name="object 56"/>
            <p:cNvSpPr/>
            <p:nvPr/>
          </p:nvSpPr>
          <p:spPr>
            <a:xfrm>
              <a:off x="3335475" y="1413790"/>
              <a:ext cx="49530" cy="86995"/>
            </a:xfrm>
            <a:custGeom>
              <a:avLst/>
              <a:gdLst/>
              <a:ahLst/>
              <a:cxnLst/>
              <a:rect l="l" t="t" r="r" b="b"/>
              <a:pathLst>
                <a:path w="49529" h="86994">
                  <a:moveTo>
                    <a:pt x="42627" y="61912"/>
                  </a:moveTo>
                  <a:lnTo>
                    <a:pt x="24996" y="61912"/>
                  </a:lnTo>
                  <a:lnTo>
                    <a:pt x="49529" y="86873"/>
                  </a:lnTo>
                  <a:lnTo>
                    <a:pt x="42627" y="61912"/>
                  </a:lnTo>
                  <a:close/>
                </a:path>
                <a:path w="49529" h="86994">
                  <a:moveTo>
                    <a:pt x="25507" y="0"/>
                  </a:moveTo>
                  <a:lnTo>
                    <a:pt x="0" y="86454"/>
                  </a:lnTo>
                  <a:lnTo>
                    <a:pt x="24996" y="61912"/>
                  </a:lnTo>
                  <a:lnTo>
                    <a:pt x="42627" y="61912"/>
                  </a:lnTo>
                  <a:lnTo>
                    <a:pt x="25507" y="0"/>
                  </a:lnTo>
                  <a:close/>
                </a:path>
              </a:pathLst>
            </a:custGeom>
            <a:solidFill>
              <a:srgbClr val="000000"/>
            </a:solidFill>
          </p:spPr>
          <p:txBody>
            <a:bodyPr wrap="square" lIns="0" tIns="0" rIns="0" bIns="0" rtlCol="0"/>
            <a:lstStyle/>
            <a:p>
              <a:endParaRPr/>
            </a:p>
          </p:txBody>
        </p:sp>
        <p:sp>
          <p:nvSpPr>
            <p:cNvPr id="57" name="object 57"/>
            <p:cNvSpPr/>
            <p:nvPr/>
          </p:nvSpPr>
          <p:spPr>
            <a:xfrm>
              <a:off x="3335475" y="1413794"/>
              <a:ext cx="49530" cy="86995"/>
            </a:xfrm>
            <a:custGeom>
              <a:avLst/>
              <a:gdLst/>
              <a:ahLst/>
              <a:cxnLst/>
              <a:rect l="l" t="t" r="r" b="b"/>
              <a:pathLst>
                <a:path w="49529" h="86994">
                  <a:moveTo>
                    <a:pt x="24996" y="61912"/>
                  </a:moveTo>
                  <a:lnTo>
                    <a:pt x="49529" y="86867"/>
                  </a:lnTo>
                  <a:lnTo>
                    <a:pt x="25507" y="0"/>
                  </a:lnTo>
                  <a:lnTo>
                    <a:pt x="0" y="86451"/>
                  </a:lnTo>
                  <a:lnTo>
                    <a:pt x="24996" y="61912"/>
                  </a:lnTo>
                  <a:close/>
                </a:path>
              </a:pathLst>
            </a:custGeom>
            <a:ln w="6191">
              <a:solidFill>
                <a:srgbClr val="000000"/>
              </a:solidFill>
            </a:ln>
          </p:spPr>
          <p:txBody>
            <a:bodyPr wrap="square" lIns="0" tIns="0" rIns="0" bIns="0" rtlCol="0"/>
            <a:lstStyle/>
            <a:p>
              <a:endParaRPr/>
            </a:p>
          </p:txBody>
        </p:sp>
        <p:sp>
          <p:nvSpPr>
            <p:cNvPr id="58" name="object 58"/>
            <p:cNvSpPr txBox="1"/>
            <p:nvPr/>
          </p:nvSpPr>
          <p:spPr>
            <a:xfrm>
              <a:off x="642075" y="1565799"/>
              <a:ext cx="108585" cy="114935"/>
            </a:xfrm>
            <a:prstGeom prst="rect">
              <a:avLst/>
            </a:prstGeom>
          </p:spPr>
          <p:txBody>
            <a:bodyPr vert="horz" wrap="square" lIns="0" tIns="0" rIns="0" bIns="0" rtlCol="0">
              <a:spAutoFit/>
            </a:bodyPr>
            <a:lstStyle/>
            <a:p>
              <a:pPr marL="12700">
                <a:lnSpc>
                  <a:spcPct val="100000"/>
                </a:lnSpc>
              </a:pPr>
              <a:r>
                <a:rPr sz="600" spc="10" dirty="0">
                  <a:latin typeface="Arial"/>
                  <a:cs typeface="Arial"/>
                </a:rPr>
                <a:t>F</a:t>
              </a:r>
              <a:r>
                <a:rPr sz="600" baseline="-13888" dirty="0">
                  <a:latin typeface="Arial"/>
                  <a:cs typeface="Arial"/>
                </a:rPr>
                <a:t>A</a:t>
              </a:r>
              <a:endParaRPr sz="600" baseline="-13888">
                <a:latin typeface="Arial"/>
                <a:cs typeface="Arial"/>
              </a:endParaRPr>
            </a:p>
          </p:txBody>
        </p:sp>
        <p:sp>
          <p:nvSpPr>
            <p:cNvPr id="59" name="object 59"/>
            <p:cNvSpPr txBox="1"/>
            <p:nvPr/>
          </p:nvSpPr>
          <p:spPr>
            <a:xfrm>
              <a:off x="3386431" y="1565799"/>
              <a:ext cx="111125" cy="114935"/>
            </a:xfrm>
            <a:prstGeom prst="rect">
              <a:avLst/>
            </a:prstGeom>
          </p:spPr>
          <p:txBody>
            <a:bodyPr vert="horz" wrap="square" lIns="0" tIns="0" rIns="0" bIns="0" rtlCol="0">
              <a:spAutoFit/>
            </a:bodyPr>
            <a:lstStyle/>
            <a:p>
              <a:pPr marL="12700">
                <a:lnSpc>
                  <a:spcPct val="100000"/>
                </a:lnSpc>
              </a:pPr>
              <a:r>
                <a:rPr sz="600" spc="10" dirty="0">
                  <a:latin typeface="Arial"/>
                  <a:cs typeface="Arial"/>
                </a:rPr>
                <a:t>F</a:t>
              </a:r>
              <a:r>
                <a:rPr sz="600" baseline="-13888" dirty="0">
                  <a:latin typeface="Arial"/>
                  <a:cs typeface="Arial"/>
                </a:rPr>
                <a:t>D</a:t>
              </a:r>
              <a:endParaRPr sz="600" baseline="-13888">
                <a:latin typeface="Arial"/>
                <a:cs typeface="Arial"/>
              </a:endParaRPr>
            </a:p>
          </p:txBody>
        </p:sp>
      </p:grpSp>
      <p:sp>
        <p:nvSpPr>
          <p:cNvPr id="60" name="object 60"/>
          <p:cNvSpPr txBox="1"/>
          <p:nvPr/>
        </p:nvSpPr>
        <p:spPr>
          <a:xfrm>
            <a:off x="347294" y="2187575"/>
            <a:ext cx="3280410" cy="276999"/>
          </a:xfrm>
          <a:prstGeom prst="rect">
            <a:avLst/>
          </a:prstGeom>
        </p:spPr>
        <p:txBody>
          <a:bodyPr vert="horz" wrap="square" lIns="0" tIns="0" rIns="0" bIns="0" rtlCol="0">
            <a:spAutoFit/>
          </a:bodyPr>
          <a:lstStyle/>
          <a:p>
            <a:pPr>
              <a:lnSpc>
                <a:spcPct val="100000"/>
              </a:lnSpc>
              <a:spcBef>
                <a:spcPts val="45"/>
              </a:spcBef>
            </a:pPr>
            <a:endParaRPr sz="900" dirty="0">
              <a:latin typeface="Times New Roman"/>
              <a:cs typeface="Times New Roman"/>
            </a:endParaRPr>
          </a:p>
          <a:p>
            <a:pPr>
              <a:lnSpc>
                <a:spcPct val="100000"/>
              </a:lnSpc>
              <a:spcBef>
                <a:spcPts val="45"/>
              </a:spcBef>
            </a:pPr>
            <a:endParaRPr sz="900" dirty="0">
              <a:latin typeface="Times New Roman"/>
              <a:cs typeface="Times New Roman"/>
            </a:endParaRPr>
          </a:p>
        </p:txBody>
      </p:sp>
      <p:graphicFrame>
        <p:nvGraphicFramePr>
          <p:cNvPr id="66" name="Object 65"/>
          <p:cNvGraphicFramePr>
            <a:graphicFrameLocks noChangeAspect="1"/>
          </p:cNvGraphicFramePr>
          <p:nvPr>
            <p:extLst>
              <p:ext uri="{D42A27DB-BD31-4B8C-83A1-F6EECF244321}">
                <p14:modId xmlns:p14="http://schemas.microsoft.com/office/powerpoint/2010/main" val="3043559351"/>
              </p:ext>
            </p:extLst>
          </p:nvPr>
        </p:nvGraphicFramePr>
        <p:xfrm>
          <a:off x="819343" y="2487894"/>
          <a:ext cx="1233487" cy="198437"/>
        </p:xfrm>
        <a:graphic>
          <a:graphicData uri="http://schemas.openxmlformats.org/presentationml/2006/ole">
            <mc:AlternateContent xmlns:mc="http://schemas.openxmlformats.org/markup-compatibility/2006">
              <mc:Choice xmlns:v="urn:schemas-microsoft-com:vml" Requires="v">
                <p:oleObj name="Equation" r:id="rId2" imgW="1600200" imgH="254000" progId="Equation.3">
                  <p:embed/>
                </p:oleObj>
              </mc:Choice>
              <mc:Fallback>
                <p:oleObj name="Equation" r:id="rId2" imgW="1600200" imgH="254000" progId="Equation.3">
                  <p:embed/>
                  <p:pic>
                    <p:nvPicPr>
                      <p:cNvPr id="0" name="Picture 2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43" y="2487894"/>
                        <a:ext cx="1233487" cy="19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1198612733"/>
              </p:ext>
            </p:extLst>
          </p:nvPr>
        </p:nvGraphicFramePr>
        <p:xfrm>
          <a:off x="832505" y="2865246"/>
          <a:ext cx="1741487" cy="306388"/>
        </p:xfrm>
        <a:graphic>
          <a:graphicData uri="http://schemas.openxmlformats.org/presentationml/2006/ole">
            <mc:AlternateContent xmlns:mc="http://schemas.openxmlformats.org/markup-compatibility/2006">
              <mc:Choice xmlns:v="urn:schemas-microsoft-com:vml" Requires="v">
                <p:oleObj name="Equation" r:id="rId4" imgW="2260600" imgH="393700" progId="Equation.3">
                  <p:embed/>
                </p:oleObj>
              </mc:Choice>
              <mc:Fallback>
                <p:oleObj name="Equation" r:id="rId4" imgW="2260600" imgH="393700" progId="Equation.3">
                  <p:embed/>
                  <p:pic>
                    <p:nvPicPr>
                      <p:cNvPr id="0" name="Picture 2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505" y="2865246"/>
                        <a:ext cx="1741487"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838342917"/>
              </p:ext>
            </p:extLst>
          </p:nvPr>
        </p:nvGraphicFramePr>
        <p:xfrm>
          <a:off x="3435350" y="2368831"/>
          <a:ext cx="469900" cy="635000"/>
        </p:xfrm>
        <a:graphic>
          <a:graphicData uri="http://schemas.openxmlformats.org/presentationml/2006/ole">
            <mc:AlternateContent xmlns:mc="http://schemas.openxmlformats.org/markup-compatibility/2006">
              <mc:Choice xmlns:v="urn:schemas-microsoft-com:vml" Requires="v">
                <p:oleObj name="Equation" r:id="rId6" imgW="609336" imgH="812447" progId="Equation.3">
                  <p:embed/>
                </p:oleObj>
              </mc:Choice>
              <mc:Fallback>
                <p:oleObj name="Equation" r:id="rId6" imgW="609336" imgH="812447" progId="Equation.3">
                  <p:embed/>
                  <p:pic>
                    <p:nvPicPr>
                      <p:cNvPr id="0" name="Picture 2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5350" y="2368831"/>
                        <a:ext cx="4699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ight Brace 2"/>
          <p:cNvSpPr/>
          <p:nvPr/>
        </p:nvSpPr>
        <p:spPr>
          <a:xfrm>
            <a:off x="2959820" y="2267231"/>
            <a:ext cx="268425" cy="838200"/>
          </a:xfrm>
          <a:prstGeom prst="rightBrace">
            <a:avLst>
              <a:gd name="adj1" fmla="val 78066"/>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6D22F896-40B5-4ADD-8801-0D06FADFA095}" type="slidenum">
              <a:rPr lang="en-US" smtClean="0"/>
              <a:pPr/>
              <a:t>12</a:t>
            </a:fld>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400050" y="412249"/>
            <a:ext cx="3886200" cy="246221"/>
          </a:xfrm>
          <a:prstGeom prst="rect">
            <a:avLst/>
          </a:prstGeom>
        </p:spPr>
        <p:txBody>
          <a:bodyPr vert="horz" wrap="square" lIns="0" tIns="0" rIns="0" bIns="0" rtlCol="0">
            <a:spAutoFit/>
          </a:bodyPr>
          <a:lstStyle/>
          <a:p>
            <a:pPr marL="12700">
              <a:lnSpc>
                <a:spcPct val="100000"/>
              </a:lnSpc>
            </a:pPr>
            <a:r>
              <a:rPr lang="en-GB" spc="10" dirty="0"/>
              <a:t>E</a:t>
            </a:r>
            <a:r>
              <a:rPr spc="-5" dirty="0" err="1"/>
              <a:t>xample</a:t>
            </a:r>
            <a:r>
              <a:rPr spc="-60" dirty="0"/>
              <a:t> </a:t>
            </a:r>
            <a:r>
              <a:rPr dirty="0"/>
              <a:t>1</a:t>
            </a:r>
            <a:r>
              <a:rPr lang="en-GB" dirty="0"/>
              <a:t> continued</a:t>
            </a:r>
            <a:endParaRPr dirty="0"/>
          </a:p>
        </p:txBody>
      </p:sp>
      <p:sp>
        <p:nvSpPr>
          <p:cNvPr id="3" name="Content Placeholder 2"/>
          <p:cNvSpPr>
            <a:spLocks noGrp="1"/>
          </p:cNvSpPr>
          <p:nvPr>
            <p:ph idx="1"/>
          </p:nvPr>
        </p:nvSpPr>
        <p:spPr>
          <a:xfrm>
            <a:off x="323850" y="968375"/>
            <a:ext cx="3962400" cy="1425575"/>
          </a:xfrm>
        </p:spPr>
        <p:txBody>
          <a:bodyPr>
            <a:normAutofit fontScale="85000" lnSpcReduction="20000"/>
          </a:bodyPr>
          <a:lstStyle/>
          <a:p>
            <a:endParaRPr lang="en-GB" dirty="0"/>
          </a:p>
          <a:p>
            <a:endParaRPr lang="en-GB" dirty="0"/>
          </a:p>
          <a:p>
            <a:endParaRPr lang="en-GB" dirty="0"/>
          </a:p>
          <a:p>
            <a:endParaRPr lang="en-GB" dirty="0"/>
          </a:p>
          <a:p>
            <a:endParaRPr lang="en-GB" dirty="0"/>
          </a:p>
          <a:p>
            <a:endParaRPr lang="en-GB" dirty="0"/>
          </a:p>
          <a:p>
            <a:r>
              <a:rPr lang="en-GB" dirty="0"/>
              <a:t>Beam bending equation;</a:t>
            </a:r>
          </a:p>
        </p:txBody>
      </p:sp>
      <p:grpSp>
        <p:nvGrpSpPr>
          <p:cNvPr id="2" name="Group 1"/>
          <p:cNvGrpSpPr/>
          <p:nvPr/>
        </p:nvGrpSpPr>
        <p:grpSpPr>
          <a:xfrm>
            <a:off x="400050" y="821537"/>
            <a:ext cx="3375518" cy="1289838"/>
            <a:chOff x="604012" y="821537"/>
            <a:chExt cx="3375518" cy="1289838"/>
          </a:xfrm>
        </p:grpSpPr>
        <p:sp>
          <p:nvSpPr>
            <p:cNvPr id="11" name="object 11"/>
            <p:cNvSpPr/>
            <p:nvPr/>
          </p:nvSpPr>
          <p:spPr>
            <a:xfrm>
              <a:off x="803807" y="1851025"/>
              <a:ext cx="0" cy="260350"/>
            </a:xfrm>
            <a:custGeom>
              <a:avLst/>
              <a:gdLst/>
              <a:ahLst/>
              <a:cxnLst/>
              <a:rect l="l" t="t" r="r" b="b"/>
              <a:pathLst>
                <a:path h="260350">
                  <a:moveTo>
                    <a:pt x="0" y="0"/>
                  </a:moveTo>
                  <a:lnTo>
                    <a:pt x="0" y="260328"/>
                  </a:lnTo>
                </a:path>
              </a:pathLst>
            </a:custGeom>
            <a:ln w="4127">
              <a:solidFill>
                <a:srgbClr val="000000"/>
              </a:solidFill>
            </a:ln>
          </p:spPr>
          <p:txBody>
            <a:bodyPr wrap="square" lIns="0" tIns="0" rIns="0" bIns="0" rtlCol="0"/>
            <a:lstStyle/>
            <a:p>
              <a:endParaRPr/>
            </a:p>
          </p:txBody>
        </p:sp>
        <p:sp>
          <p:nvSpPr>
            <p:cNvPr id="12" name="object 12"/>
            <p:cNvSpPr txBox="1"/>
            <p:nvPr/>
          </p:nvSpPr>
          <p:spPr>
            <a:xfrm>
              <a:off x="698860" y="1568733"/>
              <a:ext cx="78740" cy="104139"/>
            </a:xfrm>
            <a:prstGeom prst="rect">
              <a:avLst/>
            </a:prstGeom>
          </p:spPr>
          <p:txBody>
            <a:bodyPr vert="horz" wrap="square" lIns="0" tIns="0" rIns="0" bIns="0" rtlCol="0">
              <a:spAutoFit/>
            </a:bodyPr>
            <a:lstStyle/>
            <a:p>
              <a:pPr marL="12700">
                <a:lnSpc>
                  <a:spcPct val="100000"/>
                </a:lnSpc>
              </a:pPr>
              <a:r>
                <a:rPr sz="600" spc="15" dirty="0">
                  <a:latin typeface="Arial"/>
                  <a:cs typeface="Arial"/>
                </a:rPr>
                <a:t>A</a:t>
              </a:r>
              <a:endParaRPr sz="600">
                <a:latin typeface="Arial"/>
                <a:cs typeface="Arial"/>
              </a:endParaRPr>
            </a:p>
          </p:txBody>
        </p:sp>
        <p:sp>
          <p:nvSpPr>
            <p:cNvPr id="13" name="object 13"/>
            <p:cNvSpPr/>
            <p:nvPr/>
          </p:nvSpPr>
          <p:spPr>
            <a:xfrm>
              <a:off x="1658744" y="1228188"/>
              <a:ext cx="3175" cy="357505"/>
            </a:xfrm>
            <a:custGeom>
              <a:avLst/>
              <a:gdLst/>
              <a:ahLst/>
              <a:cxnLst/>
              <a:rect l="l" t="t" r="r" b="b"/>
              <a:pathLst>
                <a:path w="3175" h="357505">
                  <a:moveTo>
                    <a:pt x="0" y="0"/>
                  </a:moveTo>
                  <a:lnTo>
                    <a:pt x="2996" y="357486"/>
                  </a:lnTo>
                </a:path>
              </a:pathLst>
            </a:custGeom>
            <a:ln w="12382">
              <a:solidFill>
                <a:srgbClr val="000000"/>
              </a:solidFill>
            </a:ln>
          </p:spPr>
          <p:txBody>
            <a:bodyPr wrap="square" lIns="0" tIns="0" rIns="0" bIns="0" rtlCol="0"/>
            <a:lstStyle/>
            <a:p>
              <a:endParaRPr/>
            </a:p>
          </p:txBody>
        </p:sp>
        <p:sp>
          <p:nvSpPr>
            <p:cNvPr id="14" name="object 14"/>
            <p:cNvSpPr/>
            <p:nvPr/>
          </p:nvSpPr>
          <p:spPr>
            <a:xfrm>
              <a:off x="1636332" y="1511155"/>
              <a:ext cx="49530" cy="86995"/>
            </a:xfrm>
            <a:custGeom>
              <a:avLst/>
              <a:gdLst/>
              <a:ahLst/>
              <a:cxnLst/>
              <a:rect l="l" t="t" r="r" b="b"/>
              <a:pathLst>
                <a:path w="49530" h="86994">
                  <a:moveTo>
                    <a:pt x="0" y="419"/>
                  </a:moveTo>
                  <a:lnTo>
                    <a:pt x="25507" y="86899"/>
                  </a:lnTo>
                  <a:lnTo>
                    <a:pt x="42622" y="24987"/>
                  </a:lnTo>
                  <a:lnTo>
                    <a:pt x="24996" y="24987"/>
                  </a:lnTo>
                  <a:lnTo>
                    <a:pt x="0" y="419"/>
                  </a:lnTo>
                  <a:close/>
                </a:path>
                <a:path w="49530" h="86994">
                  <a:moveTo>
                    <a:pt x="49529" y="0"/>
                  </a:moveTo>
                  <a:lnTo>
                    <a:pt x="24996" y="24987"/>
                  </a:lnTo>
                  <a:lnTo>
                    <a:pt x="42622" y="24987"/>
                  </a:lnTo>
                  <a:lnTo>
                    <a:pt x="49529" y="0"/>
                  </a:lnTo>
                  <a:close/>
                </a:path>
              </a:pathLst>
            </a:custGeom>
            <a:solidFill>
              <a:srgbClr val="000000"/>
            </a:solidFill>
          </p:spPr>
          <p:txBody>
            <a:bodyPr wrap="square" lIns="0" tIns="0" rIns="0" bIns="0" rtlCol="0"/>
            <a:lstStyle/>
            <a:p>
              <a:endParaRPr/>
            </a:p>
          </p:txBody>
        </p:sp>
        <p:sp>
          <p:nvSpPr>
            <p:cNvPr id="15" name="object 15"/>
            <p:cNvSpPr/>
            <p:nvPr/>
          </p:nvSpPr>
          <p:spPr>
            <a:xfrm>
              <a:off x="1636332" y="1511151"/>
              <a:ext cx="49530" cy="86995"/>
            </a:xfrm>
            <a:custGeom>
              <a:avLst/>
              <a:gdLst/>
              <a:ahLst/>
              <a:cxnLst/>
              <a:rect l="l" t="t" r="r" b="b"/>
              <a:pathLst>
                <a:path w="49530" h="86994">
                  <a:moveTo>
                    <a:pt x="24987" y="24990"/>
                  </a:moveTo>
                  <a:lnTo>
                    <a:pt x="0" y="425"/>
                  </a:lnTo>
                  <a:lnTo>
                    <a:pt x="25507" y="86902"/>
                  </a:lnTo>
                  <a:lnTo>
                    <a:pt x="49529" y="0"/>
                  </a:lnTo>
                  <a:lnTo>
                    <a:pt x="24987" y="24990"/>
                  </a:lnTo>
                  <a:close/>
                </a:path>
              </a:pathLst>
            </a:custGeom>
            <a:ln w="6191">
              <a:solidFill>
                <a:srgbClr val="000000"/>
              </a:solidFill>
            </a:ln>
          </p:spPr>
          <p:txBody>
            <a:bodyPr wrap="square" lIns="0" tIns="0" rIns="0" bIns="0" rtlCol="0"/>
            <a:lstStyle/>
            <a:p>
              <a:endParaRPr/>
            </a:p>
          </p:txBody>
        </p:sp>
        <p:sp>
          <p:nvSpPr>
            <p:cNvPr id="16" name="object 16"/>
            <p:cNvSpPr txBox="1"/>
            <p:nvPr/>
          </p:nvSpPr>
          <p:spPr>
            <a:xfrm>
              <a:off x="1695062" y="1236544"/>
              <a:ext cx="118110"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2F</a:t>
              </a:r>
              <a:endParaRPr sz="600">
                <a:latin typeface="Arial"/>
                <a:cs typeface="Arial"/>
              </a:endParaRPr>
            </a:p>
          </p:txBody>
        </p:sp>
        <p:sp>
          <p:nvSpPr>
            <p:cNvPr id="17" name="object 17"/>
            <p:cNvSpPr/>
            <p:nvPr/>
          </p:nvSpPr>
          <p:spPr>
            <a:xfrm>
              <a:off x="1662327" y="1851025"/>
              <a:ext cx="0" cy="260350"/>
            </a:xfrm>
            <a:custGeom>
              <a:avLst/>
              <a:gdLst/>
              <a:ahLst/>
              <a:cxnLst/>
              <a:rect l="l" t="t" r="r" b="b"/>
              <a:pathLst>
                <a:path h="260350">
                  <a:moveTo>
                    <a:pt x="0" y="0"/>
                  </a:moveTo>
                  <a:lnTo>
                    <a:pt x="0" y="260328"/>
                  </a:lnTo>
                </a:path>
              </a:pathLst>
            </a:custGeom>
            <a:ln w="4127">
              <a:solidFill>
                <a:srgbClr val="000000"/>
              </a:solidFill>
            </a:ln>
          </p:spPr>
          <p:txBody>
            <a:bodyPr wrap="square" lIns="0" tIns="0" rIns="0" bIns="0" rtlCol="0"/>
            <a:lstStyle/>
            <a:p>
              <a:endParaRPr/>
            </a:p>
          </p:txBody>
        </p:sp>
        <p:sp>
          <p:nvSpPr>
            <p:cNvPr id="18" name="object 18"/>
            <p:cNvSpPr/>
            <p:nvPr/>
          </p:nvSpPr>
          <p:spPr>
            <a:xfrm>
              <a:off x="803839" y="2027121"/>
              <a:ext cx="850900" cy="0"/>
            </a:xfrm>
            <a:custGeom>
              <a:avLst/>
              <a:gdLst/>
              <a:ahLst/>
              <a:cxnLst/>
              <a:rect l="l" t="t" r="r" b="b"/>
              <a:pathLst>
                <a:path w="850900">
                  <a:moveTo>
                    <a:pt x="0" y="0"/>
                  </a:moveTo>
                  <a:lnTo>
                    <a:pt x="850909" y="0"/>
                  </a:lnTo>
                </a:path>
              </a:pathLst>
            </a:custGeom>
            <a:ln w="4127">
              <a:solidFill>
                <a:srgbClr val="000000"/>
              </a:solidFill>
            </a:ln>
          </p:spPr>
          <p:txBody>
            <a:bodyPr wrap="square" lIns="0" tIns="0" rIns="0" bIns="0" rtlCol="0"/>
            <a:lstStyle/>
            <a:p>
              <a:endParaRPr/>
            </a:p>
          </p:txBody>
        </p:sp>
        <p:sp>
          <p:nvSpPr>
            <p:cNvPr id="19" name="object 19"/>
            <p:cNvSpPr/>
            <p:nvPr/>
          </p:nvSpPr>
          <p:spPr>
            <a:xfrm>
              <a:off x="803839" y="2010614"/>
              <a:ext cx="57785" cy="33020"/>
            </a:xfrm>
            <a:custGeom>
              <a:avLst/>
              <a:gdLst/>
              <a:ahLst/>
              <a:cxnLst/>
              <a:rect l="l" t="t" r="r" b="b"/>
              <a:pathLst>
                <a:path w="57784" h="33019">
                  <a:moveTo>
                    <a:pt x="57784" y="0"/>
                  </a:moveTo>
                  <a:lnTo>
                    <a:pt x="0" y="16509"/>
                  </a:lnTo>
                  <a:lnTo>
                    <a:pt x="57784" y="33019"/>
                  </a:lnTo>
                  <a:lnTo>
                    <a:pt x="41274" y="16509"/>
                  </a:lnTo>
                  <a:lnTo>
                    <a:pt x="57784" y="0"/>
                  </a:lnTo>
                  <a:close/>
                </a:path>
              </a:pathLst>
            </a:custGeom>
            <a:solidFill>
              <a:srgbClr val="000000"/>
            </a:solidFill>
          </p:spPr>
          <p:txBody>
            <a:bodyPr wrap="square" lIns="0" tIns="0" rIns="0" bIns="0" rtlCol="0"/>
            <a:lstStyle/>
            <a:p>
              <a:endParaRPr/>
            </a:p>
          </p:txBody>
        </p:sp>
        <p:sp>
          <p:nvSpPr>
            <p:cNvPr id="20" name="object 20"/>
            <p:cNvSpPr/>
            <p:nvPr/>
          </p:nvSpPr>
          <p:spPr>
            <a:xfrm>
              <a:off x="803839" y="2010611"/>
              <a:ext cx="57785" cy="33020"/>
            </a:xfrm>
            <a:custGeom>
              <a:avLst/>
              <a:gdLst/>
              <a:ahLst/>
              <a:cxnLst/>
              <a:rect l="l" t="t" r="r" b="b"/>
              <a:pathLst>
                <a:path w="57784" h="33019">
                  <a:moveTo>
                    <a:pt x="41274" y="16509"/>
                  </a:moveTo>
                  <a:lnTo>
                    <a:pt x="57784" y="0"/>
                  </a:lnTo>
                  <a:lnTo>
                    <a:pt x="0" y="16509"/>
                  </a:lnTo>
                  <a:lnTo>
                    <a:pt x="57784" y="33019"/>
                  </a:lnTo>
                  <a:lnTo>
                    <a:pt x="41274" y="16509"/>
                  </a:lnTo>
                  <a:close/>
                </a:path>
              </a:pathLst>
            </a:custGeom>
            <a:ln w="4127">
              <a:solidFill>
                <a:srgbClr val="000000"/>
              </a:solidFill>
            </a:ln>
          </p:spPr>
          <p:txBody>
            <a:bodyPr wrap="square" lIns="0" tIns="0" rIns="0" bIns="0" rtlCol="0"/>
            <a:lstStyle/>
            <a:p>
              <a:endParaRPr/>
            </a:p>
          </p:txBody>
        </p:sp>
        <p:sp>
          <p:nvSpPr>
            <p:cNvPr id="21" name="object 21"/>
            <p:cNvSpPr/>
            <p:nvPr/>
          </p:nvSpPr>
          <p:spPr>
            <a:xfrm>
              <a:off x="1596963" y="2010614"/>
              <a:ext cx="57785" cy="33020"/>
            </a:xfrm>
            <a:custGeom>
              <a:avLst/>
              <a:gdLst/>
              <a:ahLst/>
              <a:cxnLst/>
              <a:rect l="l" t="t" r="r" b="b"/>
              <a:pathLst>
                <a:path w="57785" h="33019">
                  <a:moveTo>
                    <a:pt x="0" y="0"/>
                  </a:moveTo>
                  <a:lnTo>
                    <a:pt x="16509" y="16509"/>
                  </a:lnTo>
                  <a:lnTo>
                    <a:pt x="0" y="33019"/>
                  </a:lnTo>
                  <a:lnTo>
                    <a:pt x="57784" y="16509"/>
                  </a:lnTo>
                  <a:lnTo>
                    <a:pt x="0" y="0"/>
                  </a:lnTo>
                  <a:close/>
                </a:path>
              </a:pathLst>
            </a:custGeom>
            <a:solidFill>
              <a:srgbClr val="000000"/>
            </a:solidFill>
          </p:spPr>
          <p:txBody>
            <a:bodyPr wrap="square" lIns="0" tIns="0" rIns="0" bIns="0" rtlCol="0"/>
            <a:lstStyle/>
            <a:p>
              <a:endParaRPr/>
            </a:p>
          </p:txBody>
        </p:sp>
        <p:sp>
          <p:nvSpPr>
            <p:cNvPr id="22" name="object 22"/>
            <p:cNvSpPr/>
            <p:nvPr/>
          </p:nvSpPr>
          <p:spPr>
            <a:xfrm>
              <a:off x="1596963" y="2010611"/>
              <a:ext cx="57785" cy="33020"/>
            </a:xfrm>
            <a:custGeom>
              <a:avLst/>
              <a:gdLst/>
              <a:ahLst/>
              <a:cxnLst/>
              <a:rect l="l" t="t" r="r" b="b"/>
              <a:pathLst>
                <a:path w="57785" h="33019">
                  <a:moveTo>
                    <a:pt x="16509" y="16509"/>
                  </a:moveTo>
                  <a:lnTo>
                    <a:pt x="0" y="33019"/>
                  </a:lnTo>
                  <a:lnTo>
                    <a:pt x="57784" y="16509"/>
                  </a:lnTo>
                  <a:lnTo>
                    <a:pt x="0" y="0"/>
                  </a:lnTo>
                  <a:lnTo>
                    <a:pt x="16509" y="16509"/>
                  </a:lnTo>
                  <a:close/>
                </a:path>
              </a:pathLst>
            </a:custGeom>
            <a:ln w="4127">
              <a:solidFill>
                <a:srgbClr val="000000"/>
              </a:solidFill>
            </a:ln>
          </p:spPr>
          <p:txBody>
            <a:bodyPr wrap="square" lIns="0" tIns="0" rIns="0" bIns="0" rtlCol="0"/>
            <a:lstStyle/>
            <a:p>
              <a:endParaRPr/>
            </a:p>
          </p:txBody>
        </p:sp>
        <p:sp>
          <p:nvSpPr>
            <p:cNvPr id="23" name="object 23"/>
            <p:cNvSpPr/>
            <p:nvPr/>
          </p:nvSpPr>
          <p:spPr>
            <a:xfrm>
              <a:off x="1674709" y="2027121"/>
              <a:ext cx="849630" cy="0"/>
            </a:xfrm>
            <a:custGeom>
              <a:avLst/>
              <a:gdLst/>
              <a:ahLst/>
              <a:cxnLst/>
              <a:rect l="l" t="t" r="r" b="b"/>
              <a:pathLst>
                <a:path w="849630">
                  <a:moveTo>
                    <a:pt x="0" y="0"/>
                  </a:moveTo>
                  <a:lnTo>
                    <a:pt x="849389" y="0"/>
                  </a:lnTo>
                </a:path>
              </a:pathLst>
            </a:custGeom>
            <a:ln w="4127">
              <a:solidFill>
                <a:srgbClr val="000000"/>
              </a:solidFill>
            </a:ln>
          </p:spPr>
          <p:txBody>
            <a:bodyPr wrap="square" lIns="0" tIns="0" rIns="0" bIns="0" rtlCol="0"/>
            <a:lstStyle/>
            <a:p>
              <a:endParaRPr/>
            </a:p>
          </p:txBody>
        </p:sp>
        <p:sp>
          <p:nvSpPr>
            <p:cNvPr id="24" name="object 24"/>
            <p:cNvSpPr/>
            <p:nvPr/>
          </p:nvSpPr>
          <p:spPr>
            <a:xfrm>
              <a:off x="1674709" y="2010614"/>
              <a:ext cx="57785" cy="33020"/>
            </a:xfrm>
            <a:custGeom>
              <a:avLst/>
              <a:gdLst/>
              <a:ahLst/>
              <a:cxnLst/>
              <a:rect l="l" t="t" r="r" b="b"/>
              <a:pathLst>
                <a:path w="57785" h="33019">
                  <a:moveTo>
                    <a:pt x="57784" y="0"/>
                  </a:moveTo>
                  <a:lnTo>
                    <a:pt x="0" y="16509"/>
                  </a:lnTo>
                  <a:lnTo>
                    <a:pt x="57784" y="33019"/>
                  </a:lnTo>
                  <a:lnTo>
                    <a:pt x="41274" y="16509"/>
                  </a:lnTo>
                  <a:lnTo>
                    <a:pt x="57784" y="0"/>
                  </a:lnTo>
                  <a:close/>
                </a:path>
              </a:pathLst>
            </a:custGeom>
            <a:solidFill>
              <a:srgbClr val="000000"/>
            </a:solidFill>
          </p:spPr>
          <p:txBody>
            <a:bodyPr wrap="square" lIns="0" tIns="0" rIns="0" bIns="0" rtlCol="0"/>
            <a:lstStyle/>
            <a:p>
              <a:endParaRPr/>
            </a:p>
          </p:txBody>
        </p:sp>
        <p:sp>
          <p:nvSpPr>
            <p:cNvPr id="25" name="object 25"/>
            <p:cNvSpPr/>
            <p:nvPr/>
          </p:nvSpPr>
          <p:spPr>
            <a:xfrm>
              <a:off x="1674709" y="2010611"/>
              <a:ext cx="57785" cy="33020"/>
            </a:xfrm>
            <a:custGeom>
              <a:avLst/>
              <a:gdLst/>
              <a:ahLst/>
              <a:cxnLst/>
              <a:rect l="l" t="t" r="r" b="b"/>
              <a:pathLst>
                <a:path w="57785" h="33019">
                  <a:moveTo>
                    <a:pt x="41274" y="16509"/>
                  </a:moveTo>
                  <a:lnTo>
                    <a:pt x="57784" y="0"/>
                  </a:lnTo>
                  <a:lnTo>
                    <a:pt x="0" y="16509"/>
                  </a:lnTo>
                  <a:lnTo>
                    <a:pt x="57784" y="33019"/>
                  </a:lnTo>
                  <a:lnTo>
                    <a:pt x="41274" y="16509"/>
                  </a:lnTo>
                  <a:close/>
                </a:path>
              </a:pathLst>
            </a:custGeom>
            <a:ln w="4127">
              <a:solidFill>
                <a:srgbClr val="000000"/>
              </a:solidFill>
            </a:ln>
          </p:spPr>
          <p:txBody>
            <a:bodyPr wrap="square" lIns="0" tIns="0" rIns="0" bIns="0" rtlCol="0"/>
            <a:lstStyle/>
            <a:p>
              <a:endParaRPr/>
            </a:p>
          </p:txBody>
        </p:sp>
        <p:sp>
          <p:nvSpPr>
            <p:cNvPr id="26" name="object 26"/>
            <p:cNvSpPr/>
            <p:nvPr/>
          </p:nvSpPr>
          <p:spPr>
            <a:xfrm>
              <a:off x="2466314" y="2010614"/>
              <a:ext cx="57785" cy="33020"/>
            </a:xfrm>
            <a:custGeom>
              <a:avLst/>
              <a:gdLst/>
              <a:ahLst/>
              <a:cxnLst/>
              <a:rect l="l" t="t" r="r" b="b"/>
              <a:pathLst>
                <a:path w="57785" h="33019">
                  <a:moveTo>
                    <a:pt x="0" y="0"/>
                  </a:moveTo>
                  <a:lnTo>
                    <a:pt x="16509" y="16509"/>
                  </a:lnTo>
                  <a:lnTo>
                    <a:pt x="0" y="33019"/>
                  </a:lnTo>
                  <a:lnTo>
                    <a:pt x="57784" y="16509"/>
                  </a:lnTo>
                  <a:lnTo>
                    <a:pt x="0" y="0"/>
                  </a:lnTo>
                  <a:close/>
                </a:path>
              </a:pathLst>
            </a:custGeom>
            <a:solidFill>
              <a:srgbClr val="000000"/>
            </a:solidFill>
          </p:spPr>
          <p:txBody>
            <a:bodyPr wrap="square" lIns="0" tIns="0" rIns="0" bIns="0" rtlCol="0"/>
            <a:lstStyle/>
            <a:p>
              <a:endParaRPr/>
            </a:p>
          </p:txBody>
        </p:sp>
        <p:sp>
          <p:nvSpPr>
            <p:cNvPr id="27" name="object 27"/>
            <p:cNvSpPr/>
            <p:nvPr/>
          </p:nvSpPr>
          <p:spPr>
            <a:xfrm>
              <a:off x="2466314" y="2010611"/>
              <a:ext cx="57785" cy="33020"/>
            </a:xfrm>
            <a:custGeom>
              <a:avLst/>
              <a:gdLst/>
              <a:ahLst/>
              <a:cxnLst/>
              <a:rect l="l" t="t" r="r" b="b"/>
              <a:pathLst>
                <a:path w="57785" h="33019">
                  <a:moveTo>
                    <a:pt x="16509" y="16509"/>
                  </a:moveTo>
                  <a:lnTo>
                    <a:pt x="0" y="33019"/>
                  </a:lnTo>
                  <a:lnTo>
                    <a:pt x="57784" y="16509"/>
                  </a:lnTo>
                  <a:lnTo>
                    <a:pt x="0" y="0"/>
                  </a:lnTo>
                  <a:lnTo>
                    <a:pt x="16509" y="16509"/>
                  </a:lnTo>
                  <a:close/>
                </a:path>
              </a:pathLst>
            </a:custGeom>
            <a:ln w="4127">
              <a:solidFill>
                <a:srgbClr val="000000"/>
              </a:solidFill>
            </a:ln>
          </p:spPr>
          <p:txBody>
            <a:bodyPr wrap="square" lIns="0" tIns="0" rIns="0" bIns="0" rtlCol="0"/>
            <a:lstStyle/>
            <a:p>
              <a:endParaRPr/>
            </a:p>
          </p:txBody>
        </p:sp>
        <p:sp>
          <p:nvSpPr>
            <p:cNvPr id="28" name="object 28"/>
            <p:cNvSpPr/>
            <p:nvPr/>
          </p:nvSpPr>
          <p:spPr>
            <a:xfrm>
              <a:off x="3397164" y="1851025"/>
              <a:ext cx="0" cy="260350"/>
            </a:xfrm>
            <a:custGeom>
              <a:avLst/>
              <a:gdLst/>
              <a:ahLst/>
              <a:cxnLst/>
              <a:rect l="l" t="t" r="r" b="b"/>
              <a:pathLst>
                <a:path h="260350">
                  <a:moveTo>
                    <a:pt x="0" y="0"/>
                  </a:moveTo>
                  <a:lnTo>
                    <a:pt x="0" y="260328"/>
                  </a:lnTo>
                </a:path>
              </a:pathLst>
            </a:custGeom>
            <a:ln w="4127">
              <a:solidFill>
                <a:srgbClr val="000000"/>
              </a:solidFill>
            </a:ln>
          </p:spPr>
          <p:txBody>
            <a:bodyPr wrap="square" lIns="0" tIns="0" rIns="0" bIns="0" rtlCol="0"/>
            <a:lstStyle/>
            <a:p>
              <a:endParaRPr/>
            </a:p>
          </p:txBody>
        </p:sp>
        <p:sp>
          <p:nvSpPr>
            <p:cNvPr id="29" name="object 29"/>
            <p:cNvSpPr txBox="1"/>
            <p:nvPr/>
          </p:nvSpPr>
          <p:spPr>
            <a:xfrm>
              <a:off x="1164806" y="1917024"/>
              <a:ext cx="135890"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L/3</a:t>
              </a:r>
              <a:endParaRPr sz="600">
                <a:latin typeface="Arial"/>
                <a:cs typeface="Arial"/>
              </a:endParaRPr>
            </a:p>
          </p:txBody>
        </p:sp>
        <p:sp>
          <p:nvSpPr>
            <p:cNvPr id="30" name="object 30"/>
            <p:cNvSpPr/>
            <p:nvPr/>
          </p:nvSpPr>
          <p:spPr>
            <a:xfrm>
              <a:off x="2534030" y="1851025"/>
              <a:ext cx="0" cy="260350"/>
            </a:xfrm>
            <a:custGeom>
              <a:avLst/>
              <a:gdLst/>
              <a:ahLst/>
              <a:cxnLst/>
              <a:rect l="l" t="t" r="r" b="b"/>
              <a:pathLst>
                <a:path h="260350">
                  <a:moveTo>
                    <a:pt x="0" y="0"/>
                  </a:moveTo>
                  <a:lnTo>
                    <a:pt x="0" y="260328"/>
                  </a:lnTo>
                </a:path>
              </a:pathLst>
            </a:custGeom>
            <a:ln w="4127">
              <a:solidFill>
                <a:srgbClr val="000000"/>
              </a:solidFill>
            </a:ln>
          </p:spPr>
          <p:txBody>
            <a:bodyPr wrap="square" lIns="0" tIns="0" rIns="0" bIns="0" rtlCol="0"/>
            <a:lstStyle/>
            <a:p>
              <a:endParaRPr/>
            </a:p>
          </p:txBody>
        </p:sp>
        <p:sp>
          <p:nvSpPr>
            <p:cNvPr id="31" name="object 31"/>
            <p:cNvSpPr/>
            <p:nvPr/>
          </p:nvSpPr>
          <p:spPr>
            <a:xfrm>
              <a:off x="2546123" y="2027121"/>
              <a:ext cx="838835" cy="0"/>
            </a:xfrm>
            <a:custGeom>
              <a:avLst/>
              <a:gdLst/>
              <a:ahLst/>
              <a:cxnLst/>
              <a:rect l="l" t="t" r="r" b="b"/>
              <a:pathLst>
                <a:path w="838835">
                  <a:moveTo>
                    <a:pt x="0" y="0"/>
                  </a:moveTo>
                  <a:lnTo>
                    <a:pt x="838658" y="0"/>
                  </a:lnTo>
                </a:path>
              </a:pathLst>
            </a:custGeom>
            <a:ln w="4127">
              <a:solidFill>
                <a:srgbClr val="000000"/>
              </a:solidFill>
            </a:ln>
          </p:spPr>
          <p:txBody>
            <a:bodyPr wrap="square" lIns="0" tIns="0" rIns="0" bIns="0" rtlCol="0"/>
            <a:lstStyle/>
            <a:p>
              <a:endParaRPr/>
            </a:p>
          </p:txBody>
        </p:sp>
        <p:sp>
          <p:nvSpPr>
            <p:cNvPr id="32" name="object 32"/>
            <p:cNvSpPr/>
            <p:nvPr/>
          </p:nvSpPr>
          <p:spPr>
            <a:xfrm>
              <a:off x="2546123" y="2010614"/>
              <a:ext cx="57785" cy="33020"/>
            </a:xfrm>
            <a:custGeom>
              <a:avLst/>
              <a:gdLst/>
              <a:ahLst/>
              <a:cxnLst/>
              <a:rect l="l" t="t" r="r" b="b"/>
              <a:pathLst>
                <a:path w="57785" h="33019">
                  <a:moveTo>
                    <a:pt x="57784" y="0"/>
                  </a:moveTo>
                  <a:lnTo>
                    <a:pt x="0" y="16509"/>
                  </a:lnTo>
                  <a:lnTo>
                    <a:pt x="57784" y="33019"/>
                  </a:lnTo>
                  <a:lnTo>
                    <a:pt x="41274" y="16509"/>
                  </a:lnTo>
                  <a:lnTo>
                    <a:pt x="57784" y="0"/>
                  </a:lnTo>
                  <a:close/>
                </a:path>
              </a:pathLst>
            </a:custGeom>
            <a:solidFill>
              <a:srgbClr val="000000"/>
            </a:solidFill>
          </p:spPr>
          <p:txBody>
            <a:bodyPr wrap="square" lIns="0" tIns="0" rIns="0" bIns="0" rtlCol="0"/>
            <a:lstStyle/>
            <a:p>
              <a:endParaRPr/>
            </a:p>
          </p:txBody>
        </p:sp>
        <p:sp>
          <p:nvSpPr>
            <p:cNvPr id="33" name="object 33"/>
            <p:cNvSpPr/>
            <p:nvPr/>
          </p:nvSpPr>
          <p:spPr>
            <a:xfrm>
              <a:off x="2546123" y="2010611"/>
              <a:ext cx="57785" cy="33020"/>
            </a:xfrm>
            <a:custGeom>
              <a:avLst/>
              <a:gdLst/>
              <a:ahLst/>
              <a:cxnLst/>
              <a:rect l="l" t="t" r="r" b="b"/>
              <a:pathLst>
                <a:path w="57785" h="33019">
                  <a:moveTo>
                    <a:pt x="41274" y="16509"/>
                  </a:moveTo>
                  <a:lnTo>
                    <a:pt x="57784" y="0"/>
                  </a:lnTo>
                  <a:lnTo>
                    <a:pt x="0" y="16509"/>
                  </a:lnTo>
                  <a:lnTo>
                    <a:pt x="57784" y="33019"/>
                  </a:lnTo>
                  <a:lnTo>
                    <a:pt x="41274" y="16509"/>
                  </a:lnTo>
                  <a:close/>
                </a:path>
              </a:pathLst>
            </a:custGeom>
            <a:ln w="4127">
              <a:solidFill>
                <a:srgbClr val="000000"/>
              </a:solidFill>
            </a:ln>
          </p:spPr>
          <p:txBody>
            <a:bodyPr wrap="square" lIns="0" tIns="0" rIns="0" bIns="0" rtlCol="0"/>
            <a:lstStyle/>
            <a:p>
              <a:endParaRPr/>
            </a:p>
          </p:txBody>
        </p:sp>
        <p:sp>
          <p:nvSpPr>
            <p:cNvPr id="34" name="object 34"/>
            <p:cNvSpPr/>
            <p:nvPr/>
          </p:nvSpPr>
          <p:spPr>
            <a:xfrm>
              <a:off x="3326997" y="2010614"/>
              <a:ext cx="57785" cy="33020"/>
            </a:xfrm>
            <a:custGeom>
              <a:avLst/>
              <a:gdLst/>
              <a:ahLst/>
              <a:cxnLst/>
              <a:rect l="l" t="t" r="r" b="b"/>
              <a:pathLst>
                <a:path w="57785" h="33019">
                  <a:moveTo>
                    <a:pt x="0" y="0"/>
                  </a:moveTo>
                  <a:lnTo>
                    <a:pt x="16509" y="16509"/>
                  </a:lnTo>
                  <a:lnTo>
                    <a:pt x="0" y="33019"/>
                  </a:lnTo>
                  <a:lnTo>
                    <a:pt x="57784" y="16509"/>
                  </a:lnTo>
                  <a:lnTo>
                    <a:pt x="0" y="0"/>
                  </a:lnTo>
                  <a:close/>
                </a:path>
              </a:pathLst>
            </a:custGeom>
            <a:solidFill>
              <a:srgbClr val="000000"/>
            </a:solidFill>
          </p:spPr>
          <p:txBody>
            <a:bodyPr wrap="square" lIns="0" tIns="0" rIns="0" bIns="0" rtlCol="0"/>
            <a:lstStyle/>
            <a:p>
              <a:endParaRPr/>
            </a:p>
          </p:txBody>
        </p:sp>
        <p:sp>
          <p:nvSpPr>
            <p:cNvPr id="35" name="object 35"/>
            <p:cNvSpPr/>
            <p:nvPr/>
          </p:nvSpPr>
          <p:spPr>
            <a:xfrm>
              <a:off x="3326997" y="2010611"/>
              <a:ext cx="57785" cy="33020"/>
            </a:xfrm>
            <a:custGeom>
              <a:avLst/>
              <a:gdLst/>
              <a:ahLst/>
              <a:cxnLst/>
              <a:rect l="l" t="t" r="r" b="b"/>
              <a:pathLst>
                <a:path w="57785" h="33019">
                  <a:moveTo>
                    <a:pt x="16509" y="16509"/>
                  </a:moveTo>
                  <a:lnTo>
                    <a:pt x="0" y="33019"/>
                  </a:lnTo>
                  <a:lnTo>
                    <a:pt x="57784" y="16509"/>
                  </a:lnTo>
                  <a:lnTo>
                    <a:pt x="0" y="0"/>
                  </a:lnTo>
                  <a:lnTo>
                    <a:pt x="16509" y="16509"/>
                  </a:lnTo>
                  <a:close/>
                </a:path>
              </a:pathLst>
            </a:custGeom>
            <a:ln w="4127">
              <a:solidFill>
                <a:srgbClr val="000000"/>
              </a:solidFill>
            </a:ln>
          </p:spPr>
          <p:txBody>
            <a:bodyPr wrap="square" lIns="0" tIns="0" rIns="0" bIns="0" rtlCol="0"/>
            <a:lstStyle/>
            <a:p>
              <a:endParaRPr/>
            </a:p>
          </p:txBody>
        </p:sp>
        <p:sp>
          <p:nvSpPr>
            <p:cNvPr id="36" name="object 36"/>
            <p:cNvSpPr/>
            <p:nvPr/>
          </p:nvSpPr>
          <p:spPr>
            <a:xfrm>
              <a:off x="806480" y="1624564"/>
              <a:ext cx="2600960" cy="0"/>
            </a:xfrm>
            <a:custGeom>
              <a:avLst/>
              <a:gdLst/>
              <a:ahLst/>
              <a:cxnLst/>
              <a:rect l="l" t="t" r="r" b="b"/>
              <a:pathLst>
                <a:path w="2600960">
                  <a:moveTo>
                    <a:pt x="0" y="0"/>
                  </a:moveTo>
                  <a:lnTo>
                    <a:pt x="2600359" y="0"/>
                  </a:lnTo>
                </a:path>
              </a:pathLst>
            </a:custGeom>
            <a:ln w="20637">
              <a:solidFill>
                <a:srgbClr val="000000"/>
              </a:solidFill>
            </a:ln>
          </p:spPr>
          <p:txBody>
            <a:bodyPr wrap="square" lIns="0" tIns="0" rIns="0" bIns="0" rtlCol="0"/>
            <a:lstStyle/>
            <a:p>
              <a:endParaRPr/>
            </a:p>
          </p:txBody>
        </p:sp>
        <p:sp>
          <p:nvSpPr>
            <p:cNvPr id="37" name="object 37"/>
            <p:cNvSpPr/>
            <p:nvPr/>
          </p:nvSpPr>
          <p:spPr>
            <a:xfrm>
              <a:off x="2531966" y="1228188"/>
              <a:ext cx="3175" cy="357505"/>
            </a:xfrm>
            <a:custGeom>
              <a:avLst/>
              <a:gdLst/>
              <a:ahLst/>
              <a:cxnLst/>
              <a:rect l="l" t="t" r="r" b="b"/>
              <a:pathLst>
                <a:path w="3175" h="357505">
                  <a:moveTo>
                    <a:pt x="0" y="0"/>
                  </a:moveTo>
                  <a:lnTo>
                    <a:pt x="3004" y="357486"/>
                  </a:lnTo>
                </a:path>
              </a:pathLst>
            </a:custGeom>
            <a:ln w="12382">
              <a:solidFill>
                <a:srgbClr val="000000"/>
              </a:solidFill>
            </a:ln>
          </p:spPr>
          <p:txBody>
            <a:bodyPr wrap="square" lIns="0" tIns="0" rIns="0" bIns="0" rtlCol="0"/>
            <a:lstStyle/>
            <a:p>
              <a:endParaRPr/>
            </a:p>
          </p:txBody>
        </p:sp>
        <p:sp>
          <p:nvSpPr>
            <p:cNvPr id="38" name="object 38"/>
            <p:cNvSpPr/>
            <p:nvPr/>
          </p:nvSpPr>
          <p:spPr>
            <a:xfrm>
              <a:off x="2509587" y="1511155"/>
              <a:ext cx="49530" cy="86995"/>
            </a:xfrm>
            <a:custGeom>
              <a:avLst/>
              <a:gdLst/>
              <a:ahLst/>
              <a:cxnLst/>
              <a:rect l="l" t="t" r="r" b="b"/>
              <a:pathLst>
                <a:path w="49530" h="86994">
                  <a:moveTo>
                    <a:pt x="0" y="419"/>
                  </a:moveTo>
                  <a:lnTo>
                    <a:pt x="25507" y="86899"/>
                  </a:lnTo>
                  <a:lnTo>
                    <a:pt x="42622" y="24987"/>
                  </a:lnTo>
                  <a:lnTo>
                    <a:pt x="24996" y="24987"/>
                  </a:lnTo>
                  <a:lnTo>
                    <a:pt x="0" y="419"/>
                  </a:lnTo>
                  <a:close/>
                </a:path>
                <a:path w="49530" h="86994">
                  <a:moveTo>
                    <a:pt x="49529" y="0"/>
                  </a:moveTo>
                  <a:lnTo>
                    <a:pt x="24996" y="24987"/>
                  </a:lnTo>
                  <a:lnTo>
                    <a:pt x="42622" y="24987"/>
                  </a:lnTo>
                  <a:lnTo>
                    <a:pt x="49529" y="0"/>
                  </a:lnTo>
                  <a:close/>
                </a:path>
              </a:pathLst>
            </a:custGeom>
            <a:solidFill>
              <a:srgbClr val="000000"/>
            </a:solidFill>
          </p:spPr>
          <p:txBody>
            <a:bodyPr wrap="square" lIns="0" tIns="0" rIns="0" bIns="0" rtlCol="0"/>
            <a:lstStyle/>
            <a:p>
              <a:endParaRPr/>
            </a:p>
          </p:txBody>
        </p:sp>
        <p:sp>
          <p:nvSpPr>
            <p:cNvPr id="39" name="object 39"/>
            <p:cNvSpPr/>
            <p:nvPr/>
          </p:nvSpPr>
          <p:spPr>
            <a:xfrm>
              <a:off x="2509587" y="1511155"/>
              <a:ext cx="49530" cy="86995"/>
            </a:xfrm>
            <a:custGeom>
              <a:avLst/>
              <a:gdLst/>
              <a:ahLst/>
              <a:cxnLst/>
              <a:rect l="l" t="t" r="r" b="b"/>
              <a:pathLst>
                <a:path w="49530" h="86994">
                  <a:moveTo>
                    <a:pt x="24996" y="24990"/>
                  </a:moveTo>
                  <a:lnTo>
                    <a:pt x="0" y="416"/>
                  </a:lnTo>
                  <a:lnTo>
                    <a:pt x="25516" y="86902"/>
                  </a:lnTo>
                  <a:lnTo>
                    <a:pt x="49529" y="0"/>
                  </a:lnTo>
                  <a:lnTo>
                    <a:pt x="24996" y="24990"/>
                  </a:lnTo>
                  <a:close/>
                </a:path>
              </a:pathLst>
            </a:custGeom>
            <a:ln w="6191">
              <a:solidFill>
                <a:srgbClr val="000000"/>
              </a:solidFill>
            </a:ln>
          </p:spPr>
          <p:txBody>
            <a:bodyPr wrap="square" lIns="0" tIns="0" rIns="0" bIns="0" rtlCol="0"/>
            <a:lstStyle/>
            <a:p>
              <a:endParaRPr/>
            </a:p>
          </p:txBody>
        </p:sp>
        <p:sp>
          <p:nvSpPr>
            <p:cNvPr id="40" name="object 40"/>
            <p:cNvSpPr txBox="1"/>
            <p:nvPr/>
          </p:nvSpPr>
          <p:spPr>
            <a:xfrm>
              <a:off x="2556480" y="1236544"/>
              <a:ext cx="74295"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F</a:t>
              </a:r>
              <a:endParaRPr sz="600">
                <a:latin typeface="Arial"/>
                <a:cs typeface="Arial"/>
              </a:endParaRPr>
            </a:p>
          </p:txBody>
        </p:sp>
        <p:sp>
          <p:nvSpPr>
            <p:cNvPr id="41" name="object 41"/>
            <p:cNvSpPr txBox="1"/>
            <p:nvPr/>
          </p:nvSpPr>
          <p:spPr>
            <a:xfrm>
              <a:off x="2038059" y="1917023"/>
              <a:ext cx="135890"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L/3</a:t>
              </a:r>
              <a:endParaRPr sz="600">
                <a:latin typeface="Arial"/>
                <a:cs typeface="Arial"/>
              </a:endParaRPr>
            </a:p>
          </p:txBody>
        </p:sp>
        <p:sp>
          <p:nvSpPr>
            <p:cNvPr id="42" name="object 42"/>
            <p:cNvSpPr txBox="1"/>
            <p:nvPr/>
          </p:nvSpPr>
          <p:spPr>
            <a:xfrm>
              <a:off x="2913662" y="1917023"/>
              <a:ext cx="135890"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L/3</a:t>
              </a:r>
              <a:endParaRPr sz="600">
                <a:latin typeface="Arial"/>
                <a:cs typeface="Arial"/>
              </a:endParaRPr>
            </a:p>
          </p:txBody>
        </p:sp>
        <p:sp>
          <p:nvSpPr>
            <p:cNvPr id="43" name="object 43"/>
            <p:cNvSpPr txBox="1"/>
            <p:nvPr/>
          </p:nvSpPr>
          <p:spPr>
            <a:xfrm>
              <a:off x="1666771" y="1634996"/>
              <a:ext cx="78740" cy="104139"/>
            </a:xfrm>
            <a:prstGeom prst="rect">
              <a:avLst/>
            </a:prstGeom>
          </p:spPr>
          <p:txBody>
            <a:bodyPr vert="horz" wrap="square" lIns="0" tIns="0" rIns="0" bIns="0" rtlCol="0">
              <a:spAutoFit/>
            </a:bodyPr>
            <a:lstStyle/>
            <a:p>
              <a:pPr marL="12700">
                <a:lnSpc>
                  <a:spcPct val="100000"/>
                </a:lnSpc>
              </a:pPr>
              <a:r>
                <a:rPr sz="600" spc="15" dirty="0">
                  <a:latin typeface="Arial"/>
                  <a:cs typeface="Arial"/>
                </a:rPr>
                <a:t>B</a:t>
              </a:r>
              <a:endParaRPr sz="600">
                <a:latin typeface="Arial"/>
                <a:cs typeface="Arial"/>
              </a:endParaRPr>
            </a:p>
          </p:txBody>
        </p:sp>
        <p:sp>
          <p:nvSpPr>
            <p:cNvPr id="44" name="object 44"/>
            <p:cNvSpPr txBox="1"/>
            <p:nvPr/>
          </p:nvSpPr>
          <p:spPr>
            <a:xfrm>
              <a:off x="2542383" y="1634996"/>
              <a:ext cx="83185" cy="104139"/>
            </a:xfrm>
            <a:prstGeom prst="rect">
              <a:avLst/>
            </a:prstGeom>
          </p:spPr>
          <p:txBody>
            <a:bodyPr vert="horz" wrap="square" lIns="0" tIns="0" rIns="0" bIns="0" rtlCol="0">
              <a:spAutoFit/>
            </a:bodyPr>
            <a:lstStyle/>
            <a:p>
              <a:pPr marL="12700">
                <a:lnSpc>
                  <a:spcPct val="100000"/>
                </a:lnSpc>
              </a:pPr>
              <a:r>
                <a:rPr sz="600" spc="15" dirty="0">
                  <a:latin typeface="Arial"/>
                  <a:cs typeface="Arial"/>
                </a:rPr>
                <a:t>C</a:t>
              </a:r>
              <a:endParaRPr sz="600">
                <a:latin typeface="Arial"/>
                <a:cs typeface="Arial"/>
              </a:endParaRPr>
            </a:p>
          </p:txBody>
        </p:sp>
        <p:sp>
          <p:nvSpPr>
            <p:cNvPr id="45" name="object 45"/>
            <p:cNvSpPr/>
            <p:nvPr/>
          </p:nvSpPr>
          <p:spPr>
            <a:xfrm>
              <a:off x="3921745" y="1602991"/>
              <a:ext cx="57785" cy="33020"/>
            </a:xfrm>
            <a:custGeom>
              <a:avLst/>
              <a:gdLst/>
              <a:ahLst/>
              <a:cxnLst/>
              <a:rect l="l" t="t" r="r" b="b"/>
              <a:pathLst>
                <a:path w="57785" h="33019">
                  <a:moveTo>
                    <a:pt x="0" y="0"/>
                  </a:moveTo>
                  <a:lnTo>
                    <a:pt x="16509" y="16509"/>
                  </a:lnTo>
                  <a:lnTo>
                    <a:pt x="0" y="33019"/>
                  </a:lnTo>
                  <a:lnTo>
                    <a:pt x="57784" y="16509"/>
                  </a:lnTo>
                  <a:lnTo>
                    <a:pt x="0" y="0"/>
                  </a:lnTo>
                  <a:close/>
                </a:path>
              </a:pathLst>
            </a:custGeom>
            <a:solidFill>
              <a:srgbClr val="000000"/>
            </a:solidFill>
          </p:spPr>
          <p:txBody>
            <a:bodyPr wrap="square" lIns="0" tIns="0" rIns="0" bIns="0" rtlCol="0"/>
            <a:lstStyle/>
            <a:p>
              <a:endParaRPr/>
            </a:p>
          </p:txBody>
        </p:sp>
        <p:sp>
          <p:nvSpPr>
            <p:cNvPr id="46" name="object 46"/>
            <p:cNvSpPr/>
            <p:nvPr/>
          </p:nvSpPr>
          <p:spPr>
            <a:xfrm>
              <a:off x="3921745" y="1602995"/>
              <a:ext cx="57785" cy="33020"/>
            </a:xfrm>
            <a:custGeom>
              <a:avLst/>
              <a:gdLst/>
              <a:ahLst/>
              <a:cxnLst/>
              <a:rect l="l" t="t" r="r" b="b"/>
              <a:pathLst>
                <a:path w="57785" h="33019">
                  <a:moveTo>
                    <a:pt x="16509" y="16509"/>
                  </a:moveTo>
                  <a:lnTo>
                    <a:pt x="0" y="33019"/>
                  </a:lnTo>
                  <a:lnTo>
                    <a:pt x="57784" y="16509"/>
                  </a:lnTo>
                  <a:lnTo>
                    <a:pt x="0" y="0"/>
                  </a:lnTo>
                  <a:lnTo>
                    <a:pt x="16509" y="16509"/>
                  </a:lnTo>
                  <a:close/>
                </a:path>
              </a:pathLst>
            </a:custGeom>
            <a:ln w="4127">
              <a:solidFill>
                <a:srgbClr val="000000"/>
              </a:solidFill>
            </a:ln>
          </p:spPr>
          <p:txBody>
            <a:bodyPr wrap="square" lIns="0" tIns="0" rIns="0" bIns="0" rtlCol="0"/>
            <a:lstStyle/>
            <a:p>
              <a:endParaRPr/>
            </a:p>
          </p:txBody>
        </p:sp>
        <p:sp>
          <p:nvSpPr>
            <p:cNvPr id="47" name="object 47"/>
            <p:cNvSpPr/>
            <p:nvPr/>
          </p:nvSpPr>
          <p:spPr>
            <a:xfrm>
              <a:off x="811797" y="844727"/>
              <a:ext cx="0" cy="756920"/>
            </a:xfrm>
            <a:custGeom>
              <a:avLst/>
              <a:gdLst/>
              <a:ahLst/>
              <a:cxnLst/>
              <a:rect l="l" t="t" r="r" b="b"/>
              <a:pathLst>
                <a:path h="756919">
                  <a:moveTo>
                    <a:pt x="0" y="756361"/>
                  </a:moveTo>
                  <a:lnTo>
                    <a:pt x="0" y="0"/>
                  </a:lnTo>
                </a:path>
              </a:pathLst>
            </a:custGeom>
            <a:ln w="4127">
              <a:solidFill>
                <a:srgbClr val="000000"/>
              </a:solidFill>
            </a:ln>
          </p:spPr>
          <p:txBody>
            <a:bodyPr wrap="square" lIns="0" tIns="0" rIns="0" bIns="0" rtlCol="0"/>
            <a:lstStyle/>
            <a:p>
              <a:endParaRPr/>
            </a:p>
          </p:txBody>
        </p:sp>
        <p:sp>
          <p:nvSpPr>
            <p:cNvPr id="48" name="object 48"/>
            <p:cNvSpPr/>
            <p:nvPr/>
          </p:nvSpPr>
          <p:spPr>
            <a:xfrm>
              <a:off x="795287" y="844727"/>
              <a:ext cx="33020" cy="57785"/>
            </a:xfrm>
            <a:custGeom>
              <a:avLst/>
              <a:gdLst/>
              <a:ahLst/>
              <a:cxnLst/>
              <a:rect l="l" t="t" r="r" b="b"/>
              <a:pathLst>
                <a:path w="33019" h="57784">
                  <a:moveTo>
                    <a:pt x="16509" y="0"/>
                  </a:moveTo>
                  <a:lnTo>
                    <a:pt x="0" y="57784"/>
                  </a:lnTo>
                  <a:lnTo>
                    <a:pt x="16509" y="41274"/>
                  </a:lnTo>
                  <a:lnTo>
                    <a:pt x="28302" y="41274"/>
                  </a:lnTo>
                  <a:lnTo>
                    <a:pt x="16509" y="0"/>
                  </a:lnTo>
                  <a:close/>
                </a:path>
                <a:path w="33019" h="57784">
                  <a:moveTo>
                    <a:pt x="28302" y="41274"/>
                  </a:moveTo>
                  <a:lnTo>
                    <a:pt x="16509" y="41274"/>
                  </a:lnTo>
                  <a:lnTo>
                    <a:pt x="33019" y="57784"/>
                  </a:lnTo>
                  <a:lnTo>
                    <a:pt x="28302" y="41274"/>
                  </a:lnTo>
                  <a:close/>
                </a:path>
              </a:pathLst>
            </a:custGeom>
            <a:solidFill>
              <a:srgbClr val="000000"/>
            </a:solidFill>
          </p:spPr>
          <p:txBody>
            <a:bodyPr wrap="square" lIns="0" tIns="0" rIns="0" bIns="0" rtlCol="0"/>
            <a:lstStyle/>
            <a:p>
              <a:endParaRPr/>
            </a:p>
          </p:txBody>
        </p:sp>
        <p:sp>
          <p:nvSpPr>
            <p:cNvPr id="49" name="object 49"/>
            <p:cNvSpPr/>
            <p:nvPr/>
          </p:nvSpPr>
          <p:spPr>
            <a:xfrm>
              <a:off x="795287" y="844727"/>
              <a:ext cx="33020" cy="57785"/>
            </a:xfrm>
            <a:custGeom>
              <a:avLst/>
              <a:gdLst/>
              <a:ahLst/>
              <a:cxnLst/>
              <a:rect l="l" t="t" r="r" b="b"/>
              <a:pathLst>
                <a:path w="33019" h="57784">
                  <a:moveTo>
                    <a:pt x="16509" y="41274"/>
                  </a:moveTo>
                  <a:lnTo>
                    <a:pt x="33019" y="57784"/>
                  </a:lnTo>
                  <a:lnTo>
                    <a:pt x="16509" y="0"/>
                  </a:lnTo>
                  <a:lnTo>
                    <a:pt x="0" y="57784"/>
                  </a:lnTo>
                  <a:lnTo>
                    <a:pt x="16509" y="41274"/>
                  </a:lnTo>
                  <a:close/>
                </a:path>
              </a:pathLst>
            </a:custGeom>
            <a:ln w="4127">
              <a:solidFill>
                <a:srgbClr val="000000"/>
              </a:solidFill>
            </a:ln>
          </p:spPr>
          <p:txBody>
            <a:bodyPr wrap="square" lIns="0" tIns="0" rIns="0" bIns="0" rtlCol="0"/>
            <a:lstStyle/>
            <a:p>
              <a:endParaRPr/>
            </a:p>
          </p:txBody>
        </p:sp>
        <p:sp>
          <p:nvSpPr>
            <p:cNvPr id="50" name="object 50"/>
            <p:cNvSpPr txBox="1"/>
            <p:nvPr/>
          </p:nvSpPr>
          <p:spPr>
            <a:xfrm>
              <a:off x="3345317" y="1481328"/>
              <a:ext cx="596265" cy="168275"/>
            </a:xfrm>
            <a:prstGeom prst="rect">
              <a:avLst/>
            </a:prstGeom>
          </p:spPr>
          <p:txBody>
            <a:bodyPr vert="horz" wrap="square" lIns="0" tIns="0" rIns="0" bIns="0" rtlCol="0">
              <a:spAutoFit/>
            </a:bodyPr>
            <a:lstStyle/>
            <a:p>
              <a:pPr marR="43815" algn="r">
                <a:lnSpc>
                  <a:spcPts val="610"/>
                </a:lnSpc>
              </a:pPr>
              <a:r>
                <a:rPr sz="600" spc="10" dirty="0">
                  <a:latin typeface="Arial"/>
                  <a:cs typeface="Arial"/>
                </a:rPr>
                <a:t>x</a:t>
              </a:r>
              <a:endParaRPr sz="600" dirty="0">
                <a:latin typeface="Arial"/>
                <a:cs typeface="Arial"/>
              </a:endParaRPr>
            </a:p>
            <a:p>
              <a:pPr marR="5080" algn="r">
                <a:lnSpc>
                  <a:spcPts val="610"/>
                </a:lnSpc>
                <a:tabLst>
                  <a:tab pos="187960" algn="l"/>
                  <a:tab pos="570230" algn="l"/>
                </a:tabLst>
              </a:pPr>
              <a:r>
                <a:rPr sz="600" spc="15" dirty="0">
                  <a:latin typeface="Arial"/>
                  <a:cs typeface="Arial"/>
                </a:rPr>
                <a:t>D</a:t>
              </a:r>
              <a:r>
                <a:rPr sz="600" spc="15" dirty="0">
                  <a:latin typeface="Times New Roman"/>
                  <a:cs typeface="Times New Roman"/>
                </a:rPr>
                <a:t>	</a:t>
              </a:r>
              <a:r>
                <a:rPr sz="600" u="sng" spc="5" dirty="0">
                  <a:latin typeface="Times New Roman"/>
                  <a:cs typeface="Times New Roman"/>
                </a:rPr>
                <a:t> 	</a:t>
              </a:r>
              <a:endParaRPr sz="600" dirty="0">
                <a:latin typeface="Times New Roman"/>
                <a:cs typeface="Times New Roman"/>
              </a:endParaRPr>
            </a:p>
          </p:txBody>
        </p:sp>
        <p:sp>
          <p:nvSpPr>
            <p:cNvPr id="51" name="object 51"/>
            <p:cNvSpPr txBox="1"/>
            <p:nvPr/>
          </p:nvSpPr>
          <p:spPr>
            <a:xfrm>
              <a:off x="850270" y="821537"/>
              <a:ext cx="65405"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y</a:t>
              </a:r>
              <a:endParaRPr sz="600">
                <a:latin typeface="Arial"/>
                <a:cs typeface="Arial"/>
              </a:endParaRPr>
            </a:p>
          </p:txBody>
        </p:sp>
        <p:sp>
          <p:nvSpPr>
            <p:cNvPr id="52" name="object 52"/>
            <p:cNvSpPr/>
            <p:nvPr/>
          </p:nvSpPr>
          <p:spPr>
            <a:xfrm>
              <a:off x="806383" y="1665871"/>
              <a:ext cx="3175" cy="357505"/>
            </a:xfrm>
            <a:custGeom>
              <a:avLst/>
              <a:gdLst/>
              <a:ahLst/>
              <a:cxnLst/>
              <a:rect l="l" t="t" r="r" b="b"/>
              <a:pathLst>
                <a:path w="3175" h="357505">
                  <a:moveTo>
                    <a:pt x="0" y="357450"/>
                  </a:moveTo>
                  <a:lnTo>
                    <a:pt x="2995" y="0"/>
                  </a:lnTo>
                </a:path>
              </a:pathLst>
            </a:custGeom>
            <a:ln w="12382">
              <a:solidFill>
                <a:srgbClr val="000000"/>
              </a:solidFill>
            </a:ln>
          </p:spPr>
          <p:txBody>
            <a:bodyPr wrap="square" lIns="0" tIns="0" rIns="0" bIns="0" rtlCol="0"/>
            <a:lstStyle/>
            <a:p>
              <a:endParaRPr/>
            </a:p>
          </p:txBody>
        </p:sp>
        <p:sp>
          <p:nvSpPr>
            <p:cNvPr id="53" name="object 53"/>
            <p:cNvSpPr/>
            <p:nvPr/>
          </p:nvSpPr>
          <p:spPr>
            <a:xfrm>
              <a:off x="784005" y="1653486"/>
              <a:ext cx="49530" cy="86995"/>
            </a:xfrm>
            <a:custGeom>
              <a:avLst/>
              <a:gdLst/>
              <a:ahLst/>
              <a:cxnLst/>
              <a:rect l="l" t="t" r="r" b="b"/>
              <a:pathLst>
                <a:path w="49530" h="86994">
                  <a:moveTo>
                    <a:pt x="42618" y="61912"/>
                  </a:moveTo>
                  <a:lnTo>
                    <a:pt x="24961" y="61912"/>
                  </a:lnTo>
                  <a:lnTo>
                    <a:pt x="49529" y="86873"/>
                  </a:lnTo>
                  <a:lnTo>
                    <a:pt x="42618" y="61912"/>
                  </a:lnTo>
                  <a:close/>
                </a:path>
                <a:path w="49530" h="86994">
                  <a:moveTo>
                    <a:pt x="25474" y="0"/>
                  </a:moveTo>
                  <a:lnTo>
                    <a:pt x="0" y="86454"/>
                  </a:lnTo>
                  <a:lnTo>
                    <a:pt x="24961" y="61912"/>
                  </a:lnTo>
                  <a:lnTo>
                    <a:pt x="42618" y="61912"/>
                  </a:lnTo>
                  <a:lnTo>
                    <a:pt x="25474" y="0"/>
                  </a:lnTo>
                  <a:close/>
                </a:path>
              </a:pathLst>
            </a:custGeom>
            <a:solidFill>
              <a:srgbClr val="000000"/>
            </a:solidFill>
          </p:spPr>
          <p:txBody>
            <a:bodyPr wrap="square" lIns="0" tIns="0" rIns="0" bIns="0" rtlCol="0"/>
            <a:lstStyle/>
            <a:p>
              <a:endParaRPr/>
            </a:p>
          </p:txBody>
        </p:sp>
        <p:sp>
          <p:nvSpPr>
            <p:cNvPr id="54" name="object 54"/>
            <p:cNvSpPr/>
            <p:nvPr/>
          </p:nvSpPr>
          <p:spPr>
            <a:xfrm>
              <a:off x="784001" y="1653489"/>
              <a:ext cx="49530" cy="86995"/>
            </a:xfrm>
            <a:custGeom>
              <a:avLst/>
              <a:gdLst/>
              <a:ahLst/>
              <a:cxnLst/>
              <a:rect l="l" t="t" r="r" b="b"/>
              <a:pathLst>
                <a:path w="49530" h="86994">
                  <a:moveTo>
                    <a:pt x="24964" y="61912"/>
                  </a:moveTo>
                  <a:lnTo>
                    <a:pt x="49529" y="86867"/>
                  </a:lnTo>
                  <a:lnTo>
                    <a:pt x="25477" y="0"/>
                  </a:lnTo>
                  <a:lnTo>
                    <a:pt x="0" y="86451"/>
                  </a:lnTo>
                  <a:lnTo>
                    <a:pt x="24964" y="61912"/>
                  </a:lnTo>
                  <a:close/>
                </a:path>
              </a:pathLst>
            </a:custGeom>
            <a:ln w="6191">
              <a:solidFill>
                <a:srgbClr val="000000"/>
              </a:solidFill>
            </a:ln>
          </p:spPr>
          <p:txBody>
            <a:bodyPr wrap="square" lIns="0" tIns="0" rIns="0" bIns="0" rtlCol="0"/>
            <a:lstStyle/>
            <a:p>
              <a:endParaRPr/>
            </a:p>
          </p:txBody>
        </p:sp>
        <p:sp>
          <p:nvSpPr>
            <p:cNvPr id="55" name="object 55"/>
            <p:cNvSpPr/>
            <p:nvPr/>
          </p:nvSpPr>
          <p:spPr>
            <a:xfrm>
              <a:off x="3400128" y="1665871"/>
              <a:ext cx="3175" cy="357505"/>
            </a:xfrm>
            <a:custGeom>
              <a:avLst/>
              <a:gdLst/>
              <a:ahLst/>
              <a:cxnLst/>
              <a:rect l="l" t="t" r="r" b="b"/>
              <a:pathLst>
                <a:path w="3175" h="357505">
                  <a:moveTo>
                    <a:pt x="0" y="357450"/>
                  </a:moveTo>
                  <a:lnTo>
                    <a:pt x="3004" y="0"/>
                  </a:lnTo>
                </a:path>
              </a:pathLst>
            </a:custGeom>
            <a:ln w="12382">
              <a:solidFill>
                <a:srgbClr val="000000"/>
              </a:solidFill>
            </a:ln>
          </p:spPr>
          <p:txBody>
            <a:bodyPr wrap="square" lIns="0" tIns="0" rIns="0" bIns="0" rtlCol="0"/>
            <a:lstStyle/>
            <a:p>
              <a:endParaRPr/>
            </a:p>
          </p:txBody>
        </p:sp>
        <p:sp>
          <p:nvSpPr>
            <p:cNvPr id="56" name="object 56"/>
            <p:cNvSpPr/>
            <p:nvPr/>
          </p:nvSpPr>
          <p:spPr>
            <a:xfrm>
              <a:off x="3377748" y="1653486"/>
              <a:ext cx="49530" cy="86995"/>
            </a:xfrm>
            <a:custGeom>
              <a:avLst/>
              <a:gdLst/>
              <a:ahLst/>
              <a:cxnLst/>
              <a:rect l="l" t="t" r="r" b="b"/>
              <a:pathLst>
                <a:path w="49529" h="86994">
                  <a:moveTo>
                    <a:pt x="42618" y="61912"/>
                  </a:moveTo>
                  <a:lnTo>
                    <a:pt x="24963" y="61912"/>
                  </a:lnTo>
                  <a:lnTo>
                    <a:pt x="49529" y="86873"/>
                  </a:lnTo>
                  <a:lnTo>
                    <a:pt x="42618" y="61912"/>
                  </a:lnTo>
                  <a:close/>
                </a:path>
                <a:path w="49529" h="86994">
                  <a:moveTo>
                    <a:pt x="25474" y="0"/>
                  </a:moveTo>
                  <a:lnTo>
                    <a:pt x="0" y="86454"/>
                  </a:lnTo>
                  <a:lnTo>
                    <a:pt x="24963" y="61912"/>
                  </a:lnTo>
                  <a:lnTo>
                    <a:pt x="42618" y="61912"/>
                  </a:lnTo>
                  <a:lnTo>
                    <a:pt x="25474" y="0"/>
                  </a:lnTo>
                  <a:close/>
                </a:path>
              </a:pathLst>
            </a:custGeom>
            <a:solidFill>
              <a:srgbClr val="000000"/>
            </a:solidFill>
          </p:spPr>
          <p:txBody>
            <a:bodyPr wrap="square" lIns="0" tIns="0" rIns="0" bIns="0" rtlCol="0"/>
            <a:lstStyle/>
            <a:p>
              <a:endParaRPr/>
            </a:p>
          </p:txBody>
        </p:sp>
        <p:sp>
          <p:nvSpPr>
            <p:cNvPr id="57" name="object 57"/>
            <p:cNvSpPr/>
            <p:nvPr/>
          </p:nvSpPr>
          <p:spPr>
            <a:xfrm>
              <a:off x="3377748" y="1653489"/>
              <a:ext cx="49530" cy="86995"/>
            </a:xfrm>
            <a:custGeom>
              <a:avLst/>
              <a:gdLst/>
              <a:ahLst/>
              <a:cxnLst/>
              <a:rect l="l" t="t" r="r" b="b"/>
              <a:pathLst>
                <a:path w="49529" h="86994">
                  <a:moveTo>
                    <a:pt x="24963" y="61912"/>
                  </a:moveTo>
                  <a:lnTo>
                    <a:pt x="49529" y="86867"/>
                  </a:lnTo>
                  <a:lnTo>
                    <a:pt x="25474" y="0"/>
                  </a:lnTo>
                  <a:lnTo>
                    <a:pt x="0" y="86451"/>
                  </a:lnTo>
                  <a:lnTo>
                    <a:pt x="24963" y="61912"/>
                  </a:lnTo>
                  <a:close/>
                </a:path>
              </a:pathLst>
            </a:custGeom>
            <a:ln w="6191">
              <a:solidFill>
                <a:srgbClr val="000000"/>
              </a:solidFill>
            </a:ln>
          </p:spPr>
          <p:txBody>
            <a:bodyPr wrap="square" lIns="0" tIns="0" rIns="0" bIns="0" rtlCol="0"/>
            <a:lstStyle/>
            <a:p>
              <a:endParaRPr/>
            </a:p>
          </p:txBody>
        </p:sp>
        <p:sp>
          <p:nvSpPr>
            <p:cNvPr id="58" name="object 58"/>
            <p:cNvSpPr txBox="1"/>
            <p:nvPr/>
          </p:nvSpPr>
          <p:spPr>
            <a:xfrm>
              <a:off x="604012" y="1842310"/>
              <a:ext cx="184150"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5F/3</a:t>
              </a:r>
              <a:endParaRPr sz="600">
                <a:latin typeface="Arial"/>
                <a:cs typeface="Arial"/>
              </a:endParaRPr>
            </a:p>
          </p:txBody>
        </p:sp>
        <p:sp>
          <p:nvSpPr>
            <p:cNvPr id="59" name="object 59"/>
            <p:cNvSpPr txBox="1"/>
            <p:nvPr/>
          </p:nvSpPr>
          <p:spPr>
            <a:xfrm>
              <a:off x="3415301" y="1842310"/>
              <a:ext cx="184150" cy="104139"/>
            </a:xfrm>
            <a:prstGeom prst="rect">
              <a:avLst/>
            </a:prstGeom>
          </p:spPr>
          <p:txBody>
            <a:bodyPr vert="horz" wrap="square" lIns="0" tIns="0" rIns="0" bIns="0" rtlCol="0">
              <a:spAutoFit/>
            </a:bodyPr>
            <a:lstStyle/>
            <a:p>
              <a:pPr marL="12700">
                <a:lnSpc>
                  <a:spcPct val="100000"/>
                </a:lnSpc>
              </a:pPr>
              <a:r>
                <a:rPr sz="600" spc="10" dirty="0">
                  <a:latin typeface="Arial"/>
                  <a:cs typeface="Arial"/>
                </a:rPr>
                <a:t>4F/3</a:t>
              </a:r>
              <a:endParaRPr sz="600">
                <a:latin typeface="Arial"/>
                <a:cs typeface="Arial"/>
              </a:endParaRPr>
            </a:p>
          </p:txBody>
        </p:sp>
      </p:grpSp>
      <p:graphicFrame>
        <p:nvGraphicFramePr>
          <p:cNvPr id="93" name="Object 92"/>
          <p:cNvGraphicFramePr>
            <a:graphicFrameLocks noChangeAspect="1"/>
          </p:cNvGraphicFramePr>
          <p:nvPr>
            <p:extLst>
              <p:ext uri="{D42A27DB-BD31-4B8C-83A1-F6EECF244321}">
                <p14:modId xmlns:p14="http://schemas.microsoft.com/office/powerpoint/2010/main" val="3978060899"/>
              </p:ext>
            </p:extLst>
          </p:nvPr>
        </p:nvGraphicFramePr>
        <p:xfrm>
          <a:off x="627063" y="2393950"/>
          <a:ext cx="2967037" cy="754063"/>
        </p:xfrm>
        <a:graphic>
          <a:graphicData uri="http://schemas.openxmlformats.org/presentationml/2006/ole">
            <mc:AlternateContent xmlns:mc="http://schemas.openxmlformats.org/markup-compatibility/2006">
              <mc:Choice xmlns:v="urn:schemas-microsoft-com:vml" Requires="v">
                <p:oleObj name="Equation" r:id="rId2" imgW="3848100" imgH="965200" progId="Equation.3">
                  <p:embed/>
                </p:oleObj>
              </mc:Choice>
              <mc:Fallback>
                <p:oleObj name="Equation" r:id="rId2" imgW="3848100" imgH="965200" progId="Equation.3">
                  <p:embed/>
                  <p:pic>
                    <p:nvPicPr>
                      <p:cNvPr id="0"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2393950"/>
                        <a:ext cx="2967037"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400050" y="412249"/>
            <a:ext cx="3886200" cy="246221"/>
          </a:xfrm>
          <a:prstGeom prst="rect">
            <a:avLst/>
          </a:prstGeom>
        </p:spPr>
        <p:txBody>
          <a:bodyPr vert="horz" wrap="square" lIns="0" tIns="0" rIns="0" bIns="0" rtlCol="0">
            <a:spAutoFit/>
          </a:bodyPr>
          <a:lstStyle/>
          <a:p>
            <a:pPr marL="12700">
              <a:lnSpc>
                <a:spcPct val="100000"/>
              </a:lnSpc>
            </a:pPr>
            <a:r>
              <a:rPr lang="en-GB" spc="-5" dirty="0"/>
              <a:t>E</a:t>
            </a:r>
            <a:r>
              <a:rPr spc="-5" dirty="0" err="1"/>
              <a:t>xample</a:t>
            </a:r>
            <a:r>
              <a:rPr spc="-60" dirty="0"/>
              <a:t> </a:t>
            </a:r>
            <a:r>
              <a:rPr dirty="0"/>
              <a:t>1</a:t>
            </a:r>
            <a:r>
              <a:rPr lang="en-GB" dirty="0"/>
              <a:t> continued</a:t>
            </a:r>
            <a:endParaRPr dirty="0"/>
          </a:p>
        </p:txBody>
      </p:sp>
      <p:sp>
        <p:nvSpPr>
          <p:cNvPr id="3" name="Content Placeholder 2"/>
          <p:cNvSpPr>
            <a:spLocks noGrp="1"/>
          </p:cNvSpPr>
          <p:nvPr>
            <p:ph idx="1"/>
          </p:nvPr>
        </p:nvSpPr>
        <p:spPr>
          <a:xfrm>
            <a:off x="323850" y="864346"/>
            <a:ext cx="3962400" cy="1475629"/>
          </a:xfrm>
        </p:spPr>
        <p:txBody>
          <a:bodyPr>
            <a:normAutofit fontScale="92500" lnSpcReduction="10000"/>
          </a:bodyPr>
          <a:lstStyle/>
          <a:p>
            <a:r>
              <a:rPr lang="en-GB" sz="900" dirty="0"/>
              <a:t>First integration of bending equation yields the slope equation throughout the length of the beam;</a:t>
            </a:r>
          </a:p>
          <a:p>
            <a:endParaRPr lang="en-GB" sz="900" dirty="0"/>
          </a:p>
          <a:p>
            <a:endParaRPr lang="en-GB" sz="900" dirty="0"/>
          </a:p>
          <a:p>
            <a:endParaRPr lang="en-GB" sz="900" dirty="0"/>
          </a:p>
          <a:p>
            <a:endParaRPr lang="en-GB" sz="900" dirty="0"/>
          </a:p>
          <a:p>
            <a:endParaRPr lang="en-GB" sz="900" dirty="0"/>
          </a:p>
          <a:p>
            <a:r>
              <a:rPr lang="en-GB" sz="900" dirty="0"/>
              <a:t>Second integration produces deflection equation throughout the length of the beam; </a:t>
            </a:r>
          </a:p>
        </p:txBody>
      </p:sp>
      <p:graphicFrame>
        <p:nvGraphicFramePr>
          <p:cNvPr id="79" name="Object 78"/>
          <p:cNvGraphicFramePr>
            <a:graphicFrameLocks noChangeAspect="1"/>
          </p:cNvGraphicFramePr>
          <p:nvPr>
            <p:extLst>
              <p:ext uri="{D42A27DB-BD31-4B8C-83A1-F6EECF244321}">
                <p14:modId xmlns:p14="http://schemas.microsoft.com/office/powerpoint/2010/main" val="751984008"/>
              </p:ext>
            </p:extLst>
          </p:nvPr>
        </p:nvGraphicFramePr>
        <p:xfrm>
          <a:off x="698500" y="1120775"/>
          <a:ext cx="3051175" cy="945891"/>
        </p:xfrm>
        <a:graphic>
          <a:graphicData uri="http://schemas.openxmlformats.org/presentationml/2006/ole">
            <mc:AlternateContent xmlns:mc="http://schemas.openxmlformats.org/markup-compatibility/2006">
              <mc:Choice xmlns:v="urn:schemas-microsoft-com:vml" Requires="v">
                <p:oleObj name="Equation" r:id="rId2" imgW="4648200" imgH="1422400" progId="Equation.3">
                  <p:embed/>
                </p:oleObj>
              </mc:Choice>
              <mc:Fallback>
                <p:oleObj name="Equation" r:id="rId2" imgW="4648200" imgH="1422400" progId="Equation.3">
                  <p:embed/>
                  <p:pic>
                    <p:nvPicPr>
                      <p:cNvPr id="0" name="Picture 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1120775"/>
                        <a:ext cx="3051175" cy="945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4166137186"/>
              </p:ext>
            </p:extLst>
          </p:nvPr>
        </p:nvGraphicFramePr>
        <p:xfrm>
          <a:off x="698500" y="2232025"/>
          <a:ext cx="3359150" cy="946150"/>
        </p:xfrm>
        <a:graphic>
          <a:graphicData uri="http://schemas.openxmlformats.org/presentationml/2006/ole">
            <mc:AlternateContent xmlns:mc="http://schemas.openxmlformats.org/markup-compatibility/2006">
              <mc:Choice xmlns:v="urn:schemas-microsoft-com:vml" Requires="v">
                <p:oleObj name="Equation" r:id="rId4" imgW="5118100" imgH="1422400" progId="Equation.3">
                  <p:embed/>
                </p:oleObj>
              </mc:Choice>
              <mc:Fallback>
                <p:oleObj name="Equation" r:id="rId4" imgW="5118100" imgH="1422400" progId="Equation.3">
                  <p:embed/>
                  <p:pic>
                    <p:nvPicPr>
                      <p:cNvPr id="0" name="Picture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2232025"/>
                        <a:ext cx="3359150"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37425410"/>
              </p:ext>
            </p:extLst>
          </p:nvPr>
        </p:nvGraphicFramePr>
        <p:xfrm>
          <a:off x="3136238" y="100013"/>
          <a:ext cx="1350963" cy="334962"/>
        </p:xfrm>
        <a:graphic>
          <a:graphicData uri="http://schemas.openxmlformats.org/presentationml/2006/ole">
            <mc:AlternateContent xmlns:mc="http://schemas.openxmlformats.org/markup-compatibility/2006">
              <mc:Choice xmlns:v="urn:schemas-microsoft-com:vml" Requires="v">
                <p:oleObj name="Equation" r:id="rId6" imgW="1752600" imgH="431800" progId="Equation.3">
                  <p:embed/>
                </p:oleObj>
              </mc:Choice>
              <mc:Fallback>
                <p:oleObj name="Equation" r:id="rId6" imgW="17526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6238" y="100013"/>
                        <a:ext cx="1350963" cy="334962"/>
                      </a:xfrm>
                      <a:prstGeom prst="rect">
                        <a:avLst/>
                      </a:prstGeom>
                      <a:solidFill>
                        <a:srgbClr val="00B0F0"/>
                      </a:solidFill>
                      <a:ln w="3175">
                        <a:solidFill>
                          <a:schemeClr val="tx1"/>
                        </a:solidFill>
                        <a:miter lim="800000"/>
                        <a:headEnd/>
                        <a:tailEnd/>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2350736"/>
              </p:ext>
            </p:extLst>
          </p:nvPr>
        </p:nvGraphicFramePr>
        <p:xfrm>
          <a:off x="3136238" y="452313"/>
          <a:ext cx="1427163" cy="334963"/>
        </p:xfrm>
        <a:graphic>
          <a:graphicData uri="http://schemas.openxmlformats.org/presentationml/2006/ole">
            <mc:AlternateContent xmlns:mc="http://schemas.openxmlformats.org/markup-compatibility/2006">
              <mc:Choice xmlns:v="urn:schemas-microsoft-com:vml" Requires="v">
                <p:oleObj name="Equation" r:id="rId8" imgW="1854200" imgH="431800" progId="Equation.3">
                  <p:embed/>
                </p:oleObj>
              </mc:Choice>
              <mc:Fallback>
                <p:oleObj name="Equation" r:id="rId8" imgW="18542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6238" y="452313"/>
                        <a:ext cx="1427163" cy="334963"/>
                      </a:xfrm>
                      <a:prstGeom prst="rect">
                        <a:avLst/>
                      </a:prstGeom>
                      <a:solidFill>
                        <a:srgbClr val="FFFF00"/>
                      </a:solidFill>
                      <a:ln w="3175">
                        <a:solidFill>
                          <a:schemeClr val="tx1"/>
                        </a:solidFill>
                        <a:miter lim="800000"/>
                        <a:headEnd/>
                        <a:tailEnd/>
                      </a:ln>
                    </p:spPr>
                  </p:pic>
                </p:oleObj>
              </mc:Fallback>
            </mc:AlternateContent>
          </a:graphicData>
        </a:graphic>
      </p:graphicFrame>
      <p:sp>
        <p:nvSpPr>
          <p:cNvPr id="2" name="Slide Number Placeholder 1"/>
          <p:cNvSpPr>
            <a:spLocks noGrp="1"/>
          </p:cNvSpPr>
          <p:nvPr>
            <p:ph type="sldNum" sz="quarter" idx="12"/>
          </p:nvPr>
        </p:nvSpPr>
        <p:spPr/>
        <p:txBody>
          <a:bodyPr/>
          <a:lstStyle/>
          <a:p>
            <a:fld id="{6D22F896-40B5-4ADD-8801-0D06FADFA095}" type="slidenum">
              <a:rPr lang="en-US" smtClean="0"/>
              <a:pPr/>
              <a:t>14</a:t>
            </a:fld>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en-GB" spc="10" dirty="0"/>
              <a:t>Example </a:t>
            </a:r>
            <a:r>
              <a:rPr dirty="0"/>
              <a:t>1</a:t>
            </a:r>
            <a:r>
              <a:rPr lang="en-GB" dirty="0"/>
              <a:t> continued</a:t>
            </a:r>
            <a:endParaRPr dirty="0"/>
          </a:p>
        </p:txBody>
      </p:sp>
      <p:sp>
        <p:nvSpPr>
          <p:cNvPr id="2" name="Content Placeholder 1"/>
          <p:cNvSpPr>
            <a:spLocks noGrp="1"/>
          </p:cNvSpPr>
          <p:nvPr>
            <p:ph idx="1"/>
          </p:nvPr>
        </p:nvSpPr>
        <p:spPr>
          <a:xfrm>
            <a:off x="323850" y="968375"/>
            <a:ext cx="4114800" cy="2026669"/>
          </a:xfrm>
        </p:spPr>
        <p:txBody>
          <a:bodyPr/>
          <a:lstStyle/>
          <a:p>
            <a:r>
              <a:rPr lang="en-GB" dirty="0"/>
              <a:t>In order to obtain 6 constants, i.e. C</a:t>
            </a:r>
            <a:r>
              <a:rPr lang="en-GB" baseline="-25000" dirty="0"/>
              <a:t>1</a:t>
            </a:r>
            <a:r>
              <a:rPr lang="en-GB" dirty="0"/>
              <a:t> to C</a:t>
            </a:r>
            <a:r>
              <a:rPr lang="en-GB" baseline="-25000" dirty="0"/>
              <a:t>6 </a:t>
            </a:r>
            <a:r>
              <a:rPr lang="en-GB" dirty="0"/>
              <a:t>, boundary conditions and continuity conditions must be employed;</a:t>
            </a:r>
            <a:endParaRPr lang="en-GB" sz="800" dirty="0"/>
          </a:p>
          <a:p>
            <a:pPr marL="228600" indent="-228600">
              <a:buFont typeface="+mj-lt"/>
              <a:buAutoNum type="arabicPeriod"/>
            </a:pPr>
            <a:endParaRPr lang="en-GB" sz="800" dirty="0"/>
          </a:p>
          <a:p>
            <a:pPr marL="228600" indent="-228600">
              <a:buFont typeface="+mj-lt"/>
              <a:buAutoNum type="arabicPeriod"/>
            </a:pPr>
            <a:endParaRPr lang="en-GB" sz="800" dirty="0"/>
          </a:p>
        </p:txBody>
      </p:sp>
      <p:pic>
        <p:nvPicPr>
          <p:cNvPr id="4" name="Picture 3"/>
          <p:cNvPicPr>
            <a:picLocks noChangeAspect="1"/>
          </p:cNvPicPr>
          <p:nvPr/>
        </p:nvPicPr>
        <p:blipFill rotWithShape="1">
          <a:blip r:embed="rId2" cstate="print"/>
          <a:srcRect b="28376"/>
          <a:stretch/>
        </p:blipFill>
        <p:spPr>
          <a:xfrm>
            <a:off x="363474" y="1485012"/>
            <a:ext cx="3886200" cy="1524000"/>
          </a:xfrm>
          <a:prstGeom prst="rect">
            <a:avLst/>
          </a:prstGeom>
        </p:spPr>
      </p:pic>
      <p:graphicFrame>
        <p:nvGraphicFramePr>
          <p:cNvPr id="91" name="Object 90"/>
          <p:cNvGraphicFramePr>
            <a:graphicFrameLocks noChangeAspect="1"/>
          </p:cNvGraphicFramePr>
          <p:nvPr>
            <p:extLst>
              <p:ext uri="{D42A27DB-BD31-4B8C-83A1-F6EECF244321}">
                <p14:modId xmlns:p14="http://schemas.microsoft.com/office/powerpoint/2010/main" val="1837614708"/>
              </p:ext>
            </p:extLst>
          </p:nvPr>
        </p:nvGraphicFramePr>
        <p:xfrm>
          <a:off x="323850" y="2672462"/>
          <a:ext cx="577850" cy="336550"/>
        </p:xfrm>
        <a:graphic>
          <a:graphicData uri="http://schemas.openxmlformats.org/presentationml/2006/ole">
            <mc:AlternateContent xmlns:mc="http://schemas.openxmlformats.org/markup-compatibility/2006">
              <mc:Choice xmlns:v="urn:schemas-microsoft-com:vml" Requires="v">
                <p:oleObj name="Equation" r:id="rId3" imgW="748975" imgH="431613" progId="Equation.3">
                  <p:embed/>
                </p:oleObj>
              </mc:Choice>
              <mc:Fallback>
                <p:oleObj name="Equation" r:id="rId3" imgW="748975" imgH="431613" progId="Equation.3">
                  <p:embed/>
                  <p:pic>
                    <p:nvPicPr>
                      <p:cNvPr id="0" name="Picture 4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672462"/>
                        <a:ext cx="577850" cy="336550"/>
                      </a:xfrm>
                      <a:prstGeom prst="rect">
                        <a:avLst/>
                      </a:prstGeom>
                      <a:solidFill>
                        <a:srgbClr val="FFFF00"/>
                      </a:solidFill>
                      <a:ln w="9525">
                        <a:solidFill>
                          <a:schemeClr val="tx1"/>
                        </a:solidFill>
                        <a:miter lim="800000"/>
                        <a:headEnd/>
                        <a:tailEnd/>
                      </a:ln>
                    </p:spPr>
                  </p:pic>
                </p:oleObj>
              </mc:Fallback>
            </mc:AlternateContent>
          </a:graphicData>
        </a:graphic>
      </p:graphicFrame>
      <p:graphicFrame>
        <p:nvGraphicFramePr>
          <p:cNvPr id="93" name="Object 92"/>
          <p:cNvGraphicFramePr>
            <a:graphicFrameLocks noChangeAspect="1"/>
          </p:cNvGraphicFramePr>
          <p:nvPr>
            <p:extLst>
              <p:ext uri="{D42A27DB-BD31-4B8C-83A1-F6EECF244321}">
                <p14:modId xmlns:p14="http://schemas.microsoft.com/office/powerpoint/2010/main" val="563575436"/>
              </p:ext>
            </p:extLst>
          </p:nvPr>
        </p:nvGraphicFramePr>
        <p:xfrm>
          <a:off x="920305" y="1953808"/>
          <a:ext cx="508000" cy="177800"/>
        </p:xfrm>
        <a:graphic>
          <a:graphicData uri="http://schemas.openxmlformats.org/presentationml/2006/ole">
            <mc:AlternateContent xmlns:mc="http://schemas.openxmlformats.org/markup-compatibility/2006">
              <mc:Choice xmlns:v="urn:schemas-microsoft-com:vml" Requires="v">
                <p:oleObj name="Equation" r:id="rId5" imgW="660400" imgH="228600" progId="Equation.3">
                  <p:embed/>
                </p:oleObj>
              </mc:Choice>
              <mc:Fallback>
                <p:oleObj name="Equation" r:id="rId5" imgW="660400" imgH="228600" progId="Equation.3">
                  <p:embed/>
                  <p:pic>
                    <p:nvPicPr>
                      <p:cNvPr id="0" name="Picture 4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305" y="1953808"/>
                        <a:ext cx="508000" cy="177800"/>
                      </a:xfrm>
                      <a:prstGeom prst="rect">
                        <a:avLst/>
                      </a:prstGeom>
                      <a:solidFill>
                        <a:srgbClr val="FFC000"/>
                      </a:solidFill>
                      <a:ln w="9525">
                        <a:solidFill>
                          <a:schemeClr val="tx1"/>
                        </a:solidFill>
                        <a:miter lim="800000"/>
                        <a:headEnd/>
                        <a:tailEnd/>
                      </a:ln>
                    </p:spPr>
                  </p:pic>
                </p:oleObj>
              </mc:Fallback>
            </mc:AlternateContent>
          </a:graphicData>
        </a:graphic>
      </p:graphicFrame>
      <p:graphicFrame>
        <p:nvGraphicFramePr>
          <p:cNvPr id="94" name="Object 93"/>
          <p:cNvGraphicFramePr>
            <a:graphicFrameLocks noChangeAspect="1"/>
          </p:cNvGraphicFramePr>
          <p:nvPr>
            <p:extLst>
              <p:ext uri="{D42A27DB-BD31-4B8C-83A1-F6EECF244321}">
                <p14:modId xmlns:p14="http://schemas.microsoft.com/office/powerpoint/2010/main" val="532714141"/>
              </p:ext>
            </p:extLst>
          </p:nvPr>
        </p:nvGraphicFramePr>
        <p:xfrm>
          <a:off x="3219450" y="2762156"/>
          <a:ext cx="598487" cy="157163"/>
        </p:xfrm>
        <a:graphic>
          <a:graphicData uri="http://schemas.openxmlformats.org/presentationml/2006/ole">
            <mc:AlternateContent xmlns:mc="http://schemas.openxmlformats.org/markup-compatibility/2006">
              <mc:Choice xmlns:v="urn:schemas-microsoft-com:vml" Requires="v">
                <p:oleObj name="Equation" r:id="rId7" imgW="774364" imgH="203112" progId="Equation.3">
                  <p:embed/>
                </p:oleObj>
              </mc:Choice>
              <mc:Fallback>
                <p:oleObj name="Equation" r:id="rId7" imgW="774364" imgH="203112" progId="Equation.3">
                  <p:embed/>
                  <p:pic>
                    <p:nvPicPr>
                      <p:cNvPr id="0" name="Picture 4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9450" y="2762156"/>
                        <a:ext cx="598487" cy="157163"/>
                      </a:xfrm>
                      <a:prstGeom prst="rect">
                        <a:avLst/>
                      </a:prstGeom>
                      <a:solidFill>
                        <a:srgbClr val="FFFF00"/>
                      </a:solidFill>
                      <a:ln w="9525">
                        <a:solidFill>
                          <a:schemeClr val="tx1"/>
                        </a:solidFill>
                        <a:miter lim="800000"/>
                        <a:headEnd/>
                        <a:tailEnd/>
                      </a:ln>
                    </p:spPr>
                  </p:pic>
                </p:oleObj>
              </mc:Fallback>
            </mc:AlternateContent>
          </a:graphicData>
        </a:graphic>
      </p:graphicFrame>
      <p:graphicFrame>
        <p:nvGraphicFramePr>
          <p:cNvPr id="95" name="Object 94"/>
          <p:cNvGraphicFramePr>
            <a:graphicFrameLocks noChangeAspect="1"/>
          </p:cNvGraphicFramePr>
          <p:nvPr>
            <p:extLst>
              <p:ext uri="{D42A27DB-BD31-4B8C-83A1-F6EECF244321}">
                <p14:modId xmlns:p14="http://schemas.microsoft.com/office/powerpoint/2010/main" val="4168314224"/>
              </p:ext>
            </p:extLst>
          </p:nvPr>
        </p:nvGraphicFramePr>
        <p:xfrm>
          <a:off x="906018" y="2192337"/>
          <a:ext cx="536575" cy="177800"/>
        </p:xfrm>
        <a:graphic>
          <a:graphicData uri="http://schemas.openxmlformats.org/presentationml/2006/ole">
            <mc:AlternateContent xmlns:mc="http://schemas.openxmlformats.org/markup-compatibility/2006">
              <mc:Choice xmlns:v="urn:schemas-microsoft-com:vml" Requires="v">
                <p:oleObj name="Equation" r:id="rId9" imgW="698500" imgH="228600" progId="Equation.3">
                  <p:embed/>
                </p:oleObj>
              </mc:Choice>
              <mc:Fallback>
                <p:oleObj name="Equation" r:id="rId9" imgW="698500" imgH="228600" progId="Equation.3">
                  <p:embed/>
                  <p:pic>
                    <p:nvPicPr>
                      <p:cNvPr id="0" name="Picture 4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6018" y="2192337"/>
                        <a:ext cx="536575" cy="177800"/>
                      </a:xfrm>
                      <a:prstGeom prst="rect">
                        <a:avLst/>
                      </a:prstGeom>
                      <a:solidFill>
                        <a:srgbClr val="FFC000"/>
                      </a:solidFill>
                      <a:ln w="9525">
                        <a:solidFill>
                          <a:schemeClr val="tx1"/>
                        </a:solidFill>
                        <a:miter lim="800000"/>
                        <a:headEnd/>
                        <a:tailEnd/>
                      </a:ln>
                    </p:spPr>
                  </p:pic>
                </p:oleObj>
              </mc:Fallback>
            </mc:AlternateContent>
          </a:graphicData>
        </a:graphic>
      </p:graphicFrame>
      <p:graphicFrame>
        <p:nvGraphicFramePr>
          <p:cNvPr id="99" name="Object 98"/>
          <p:cNvGraphicFramePr>
            <a:graphicFrameLocks noChangeAspect="1"/>
          </p:cNvGraphicFramePr>
          <p:nvPr>
            <p:extLst>
              <p:ext uri="{D42A27DB-BD31-4B8C-83A1-F6EECF244321}">
                <p14:modId xmlns:p14="http://schemas.microsoft.com/office/powerpoint/2010/main" val="1860691330"/>
              </p:ext>
            </p:extLst>
          </p:nvPr>
        </p:nvGraphicFramePr>
        <p:xfrm>
          <a:off x="2700338" y="1949046"/>
          <a:ext cx="508000" cy="187325"/>
        </p:xfrm>
        <a:graphic>
          <a:graphicData uri="http://schemas.openxmlformats.org/presentationml/2006/ole">
            <mc:AlternateContent xmlns:mc="http://schemas.openxmlformats.org/markup-compatibility/2006">
              <mc:Choice xmlns:v="urn:schemas-microsoft-com:vml" Requires="v">
                <p:oleObj name="Equation" r:id="rId11" imgW="660113" imgH="241195" progId="Equation.3">
                  <p:embed/>
                </p:oleObj>
              </mc:Choice>
              <mc:Fallback>
                <p:oleObj name="Equation" r:id="rId11" imgW="660113" imgH="241195" progId="Equation.3">
                  <p:embed/>
                  <p:pic>
                    <p:nvPicPr>
                      <p:cNvPr id="0" name="Picture 4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0338" y="1949046"/>
                        <a:ext cx="508000" cy="187325"/>
                      </a:xfrm>
                      <a:prstGeom prst="rect">
                        <a:avLst/>
                      </a:prstGeom>
                      <a:solidFill>
                        <a:srgbClr val="FFC000"/>
                      </a:solidFill>
                      <a:ln w="9525">
                        <a:solidFill>
                          <a:schemeClr val="tx1"/>
                        </a:solidFill>
                        <a:miter lim="800000"/>
                        <a:headEnd/>
                        <a:tailEnd/>
                      </a:ln>
                    </p:spPr>
                  </p:pic>
                </p:oleObj>
              </mc:Fallback>
            </mc:AlternateContent>
          </a:graphicData>
        </a:graphic>
      </p:graphicFrame>
      <p:graphicFrame>
        <p:nvGraphicFramePr>
          <p:cNvPr id="100" name="Object 99"/>
          <p:cNvGraphicFramePr>
            <a:graphicFrameLocks noChangeAspect="1"/>
          </p:cNvGraphicFramePr>
          <p:nvPr>
            <p:extLst>
              <p:ext uri="{D42A27DB-BD31-4B8C-83A1-F6EECF244321}">
                <p14:modId xmlns:p14="http://schemas.microsoft.com/office/powerpoint/2010/main" val="3212225201"/>
              </p:ext>
            </p:extLst>
          </p:nvPr>
        </p:nvGraphicFramePr>
        <p:xfrm>
          <a:off x="2686050" y="2187575"/>
          <a:ext cx="536575" cy="187325"/>
        </p:xfrm>
        <a:graphic>
          <a:graphicData uri="http://schemas.openxmlformats.org/presentationml/2006/ole">
            <mc:AlternateContent xmlns:mc="http://schemas.openxmlformats.org/markup-compatibility/2006">
              <mc:Choice xmlns:v="urn:schemas-microsoft-com:vml" Requires="v">
                <p:oleObj name="Equation" r:id="rId13" imgW="698500" imgH="241300" progId="Equation.3">
                  <p:embed/>
                </p:oleObj>
              </mc:Choice>
              <mc:Fallback>
                <p:oleObj name="Equation" r:id="rId13" imgW="698500" imgH="241300" progId="Equation.3">
                  <p:embed/>
                  <p:pic>
                    <p:nvPicPr>
                      <p:cNvPr id="0" name="Picture 4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6050" y="2187575"/>
                        <a:ext cx="536575" cy="187325"/>
                      </a:xfrm>
                      <a:prstGeom prst="rect">
                        <a:avLst/>
                      </a:prstGeom>
                      <a:solidFill>
                        <a:srgbClr val="FFC000"/>
                      </a:solidFill>
                      <a:ln w="9525">
                        <a:solidFill>
                          <a:schemeClr val="tx1"/>
                        </a:solidFill>
                        <a:miter lim="800000"/>
                        <a:headEnd/>
                        <a:tailEnd/>
                      </a:ln>
                    </p:spPr>
                  </p:pic>
                </p:oleObj>
              </mc:Fallback>
            </mc:AlternateContent>
          </a:graphicData>
        </a:graphic>
      </p:graphicFrame>
      <p:sp>
        <p:nvSpPr>
          <p:cNvPr id="3" name="Slide Number Placeholder 2"/>
          <p:cNvSpPr>
            <a:spLocks noGrp="1"/>
          </p:cNvSpPr>
          <p:nvPr>
            <p:ph type="sldNum" sz="quarter" idx="12"/>
          </p:nvPr>
        </p:nvSpPr>
        <p:spPr/>
        <p:txBody>
          <a:bodyPr/>
          <a:lstStyle/>
          <a:p>
            <a:fld id="{6D22F896-40B5-4ADD-8801-0D06FADFA095}" type="slidenum">
              <a:rPr lang="en-US" smtClean="0"/>
              <a:pPr/>
              <a:t>15</a:t>
            </a:fld>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1 continued</a:t>
            </a:r>
          </a:p>
        </p:txBody>
      </p:sp>
      <p:sp>
        <p:nvSpPr>
          <p:cNvPr id="3" name="Content Placeholder 2"/>
          <p:cNvSpPr>
            <a:spLocks noGrp="1"/>
          </p:cNvSpPr>
          <p:nvPr>
            <p:ph idx="1"/>
          </p:nvPr>
        </p:nvSpPr>
        <p:spPr>
          <a:xfrm>
            <a:off x="323850" y="864345"/>
            <a:ext cx="3962400" cy="2130699"/>
          </a:xfrm>
        </p:spPr>
        <p:txBody>
          <a:bodyPr/>
          <a:lstStyle/>
          <a:p>
            <a:r>
              <a:rPr lang="en-GB" dirty="0"/>
              <a:t>Now let’s apply conditions;</a:t>
            </a:r>
          </a:p>
        </p:txBody>
      </p:sp>
      <p:graphicFrame>
        <p:nvGraphicFramePr>
          <p:cNvPr id="8" name="Object 7"/>
          <p:cNvGraphicFramePr>
            <a:graphicFrameLocks noChangeAspect="1"/>
          </p:cNvGraphicFramePr>
          <p:nvPr>
            <p:extLst>
              <p:ext uri="{D42A27DB-BD31-4B8C-83A1-F6EECF244321}">
                <p14:modId xmlns:p14="http://schemas.microsoft.com/office/powerpoint/2010/main" val="4049754009"/>
              </p:ext>
            </p:extLst>
          </p:nvPr>
        </p:nvGraphicFramePr>
        <p:xfrm>
          <a:off x="363442" y="1201795"/>
          <a:ext cx="1371600" cy="322977"/>
        </p:xfrm>
        <a:graphic>
          <a:graphicData uri="http://schemas.openxmlformats.org/presentationml/2006/ole">
            <mc:AlternateContent xmlns:mc="http://schemas.openxmlformats.org/markup-compatibility/2006">
              <mc:Choice xmlns:v="urn:schemas-microsoft-com:vml" Requires="v">
                <p:oleObj name="Equation" r:id="rId2" imgW="2019300" imgH="469900" progId="Equation.3">
                  <p:embed/>
                </p:oleObj>
              </mc:Choice>
              <mc:Fallback>
                <p:oleObj name="Equation" r:id="rId2" imgW="2019300" imgH="469900" progId="Equation.3">
                  <p:embed/>
                  <p:pic>
                    <p:nvPicPr>
                      <p:cNvPr id="0" name="Picture 5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42" y="1201795"/>
                        <a:ext cx="1371600" cy="32297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55208599"/>
              </p:ext>
            </p:extLst>
          </p:nvPr>
        </p:nvGraphicFramePr>
        <p:xfrm>
          <a:off x="2345436" y="1178952"/>
          <a:ext cx="1524000" cy="345820"/>
        </p:xfrm>
        <a:graphic>
          <a:graphicData uri="http://schemas.openxmlformats.org/presentationml/2006/ole">
            <mc:AlternateContent xmlns:mc="http://schemas.openxmlformats.org/markup-compatibility/2006">
              <mc:Choice xmlns:v="urn:schemas-microsoft-com:vml" Requires="v">
                <p:oleObj name="Equation" r:id="rId4" imgW="2095500" imgH="469900" progId="Equation.3">
                  <p:embed/>
                </p:oleObj>
              </mc:Choice>
              <mc:Fallback>
                <p:oleObj name="Equation" r:id="rId4" imgW="2095500" imgH="469900" progId="Equation.3">
                  <p:embed/>
                  <p:pic>
                    <p:nvPicPr>
                      <p:cNvPr id="0" name="Picture 5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5436" y="1178952"/>
                        <a:ext cx="1524000" cy="34582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63681197"/>
              </p:ext>
            </p:extLst>
          </p:nvPr>
        </p:nvGraphicFramePr>
        <p:xfrm>
          <a:off x="363442" y="1606617"/>
          <a:ext cx="942070" cy="314932"/>
        </p:xfrm>
        <a:graphic>
          <a:graphicData uri="http://schemas.openxmlformats.org/presentationml/2006/ole">
            <mc:AlternateContent xmlns:mc="http://schemas.openxmlformats.org/markup-compatibility/2006">
              <mc:Choice xmlns:v="urn:schemas-microsoft-com:vml" Requires="v">
                <p:oleObj name="Equation" r:id="rId6" imgW="1422400" imgH="469900" progId="Equation.3">
                  <p:embed/>
                </p:oleObj>
              </mc:Choice>
              <mc:Fallback>
                <p:oleObj name="Equation" r:id="rId6" imgW="1422400" imgH="469900" progId="Equation.3">
                  <p:embed/>
                  <p:pic>
                    <p:nvPicPr>
                      <p:cNvPr id="0" name="Picture 5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442" y="1606617"/>
                        <a:ext cx="942070" cy="31493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85498483"/>
              </p:ext>
            </p:extLst>
          </p:nvPr>
        </p:nvGraphicFramePr>
        <p:xfrm>
          <a:off x="2345436" y="1602627"/>
          <a:ext cx="998982" cy="316985"/>
        </p:xfrm>
        <a:graphic>
          <a:graphicData uri="http://schemas.openxmlformats.org/presentationml/2006/ole">
            <mc:AlternateContent xmlns:mc="http://schemas.openxmlformats.org/markup-compatibility/2006">
              <mc:Choice xmlns:v="urn:schemas-microsoft-com:vml" Requires="v">
                <p:oleObj name="Equation" r:id="rId8" imgW="1498600" imgH="469900" progId="Equation.3">
                  <p:embed/>
                </p:oleObj>
              </mc:Choice>
              <mc:Fallback>
                <p:oleObj name="Equation" r:id="rId8" imgW="1498600" imgH="469900" progId="Equation.3">
                  <p:embed/>
                  <p:pic>
                    <p:nvPicPr>
                      <p:cNvPr id="0" name="Picture 5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5436" y="1602627"/>
                        <a:ext cx="998982" cy="316985"/>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77776799"/>
              </p:ext>
            </p:extLst>
          </p:nvPr>
        </p:nvGraphicFramePr>
        <p:xfrm>
          <a:off x="363442" y="2003394"/>
          <a:ext cx="1865408" cy="290958"/>
        </p:xfrm>
        <a:graphic>
          <a:graphicData uri="http://schemas.openxmlformats.org/presentationml/2006/ole">
            <mc:AlternateContent xmlns:mc="http://schemas.openxmlformats.org/markup-compatibility/2006">
              <mc:Choice xmlns:v="urn:schemas-microsoft-com:vml" Requires="v">
                <p:oleObj name="Equation" r:id="rId10" imgW="3048000" imgH="469900" progId="Equation.3">
                  <p:embed/>
                </p:oleObj>
              </mc:Choice>
              <mc:Fallback>
                <p:oleObj name="Equation" r:id="rId10" imgW="3048000" imgH="469900" progId="Equation.3">
                  <p:embed/>
                  <p:pic>
                    <p:nvPicPr>
                      <p:cNvPr id="0" name="Picture 59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442" y="2003394"/>
                        <a:ext cx="1865408" cy="29095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55568639"/>
              </p:ext>
            </p:extLst>
          </p:nvPr>
        </p:nvGraphicFramePr>
        <p:xfrm>
          <a:off x="2345436" y="1997467"/>
          <a:ext cx="1968055" cy="300875"/>
        </p:xfrm>
        <a:graphic>
          <a:graphicData uri="http://schemas.openxmlformats.org/presentationml/2006/ole">
            <mc:AlternateContent xmlns:mc="http://schemas.openxmlformats.org/markup-compatibility/2006">
              <mc:Choice xmlns:v="urn:schemas-microsoft-com:vml" Requires="v">
                <p:oleObj name="Equation" r:id="rId12" imgW="3111500" imgH="469900" progId="Equation.3">
                  <p:embed/>
                </p:oleObj>
              </mc:Choice>
              <mc:Fallback>
                <p:oleObj name="Equation" r:id="rId12" imgW="3111500" imgH="469900" progId="Equation.3">
                  <p:embed/>
                  <p:pic>
                    <p:nvPicPr>
                      <p:cNvPr id="0" name="Picture 59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45436" y="1997467"/>
                        <a:ext cx="1968055" cy="3008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6619845"/>
              </p:ext>
            </p:extLst>
          </p:nvPr>
        </p:nvGraphicFramePr>
        <p:xfrm>
          <a:off x="363442" y="2376197"/>
          <a:ext cx="1644650" cy="341313"/>
        </p:xfrm>
        <a:graphic>
          <a:graphicData uri="http://schemas.openxmlformats.org/presentationml/2006/ole">
            <mc:AlternateContent xmlns:mc="http://schemas.openxmlformats.org/markup-compatibility/2006">
              <mc:Choice xmlns:v="urn:schemas-microsoft-com:vml" Requires="v">
                <p:oleObj name="Equation" r:id="rId14" imgW="2298700" imgH="469900" progId="Equation.3">
                  <p:embed/>
                </p:oleObj>
              </mc:Choice>
              <mc:Fallback>
                <p:oleObj name="Equation" r:id="rId14" imgW="2298700" imgH="469900" progId="Equation.3">
                  <p:embed/>
                  <p:pic>
                    <p:nvPicPr>
                      <p:cNvPr id="0" name="Picture 6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3442" y="2376197"/>
                        <a:ext cx="1644650" cy="3413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99478180"/>
              </p:ext>
            </p:extLst>
          </p:nvPr>
        </p:nvGraphicFramePr>
        <p:xfrm>
          <a:off x="2345436" y="2376196"/>
          <a:ext cx="1690688" cy="341313"/>
        </p:xfrm>
        <a:graphic>
          <a:graphicData uri="http://schemas.openxmlformats.org/presentationml/2006/ole">
            <mc:AlternateContent xmlns:mc="http://schemas.openxmlformats.org/markup-compatibility/2006">
              <mc:Choice xmlns:v="urn:schemas-microsoft-com:vml" Requires="v">
                <p:oleObj name="Equation" r:id="rId16" imgW="2362200" imgH="469900" progId="Equation.3">
                  <p:embed/>
                </p:oleObj>
              </mc:Choice>
              <mc:Fallback>
                <p:oleObj name="Equation" r:id="rId16" imgW="2362200" imgH="469900" progId="Equation.3">
                  <p:embed/>
                  <p:pic>
                    <p:nvPicPr>
                      <p:cNvPr id="0" name="Picture 6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5436" y="2376196"/>
                        <a:ext cx="1690688" cy="3413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ular Callout 16"/>
          <p:cNvSpPr/>
          <p:nvPr/>
        </p:nvSpPr>
        <p:spPr>
          <a:xfrm>
            <a:off x="2658618" y="836355"/>
            <a:ext cx="713232" cy="208220"/>
          </a:xfrm>
          <a:prstGeom prst="wedgeRectCallout">
            <a:avLst>
              <a:gd name="adj1" fmla="val -183705"/>
              <a:gd name="adj2" fmla="val 191159"/>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latin typeface="Arial" panose="020B0604020202020204" pitchFamily="34" charset="0"/>
                <a:cs typeface="Arial" panose="020B0604020202020204" pitchFamily="34" charset="0"/>
              </a:rPr>
              <a:t>We established C</a:t>
            </a:r>
            <a:r>
              <a:rPr lang="en-GB" sz="600" baseline="-25000" dirty="0">
                <a:solidFill>
                  <a:schemeClr val="tx1"/>
                </a:solidFill>
                <a:latin typeface="Arial" panose="020B0604020202020204" pitchFamily="34" charset="0"/>
                <a:cs typeface="Arial" panose="020B0604020202020204" pitchFamily="34" charset="0"/>
              </a:rPr>
              <a:t>2</a:t>
            </a:r>
            <a:r>
              <a:rPr lang="en-GB" sz="600" dirty="0">
                <a:solidFill>
                  <a:schemeClr val="tx1"/>
                </a:solidFill>
                <a:latin typeface="Arial" panose="020B0604020202020204" pitchFamily="34" charset="0"/>
                <a:cs typeface="Arial" panose="020B0604020202020204" pitchFamily="34" charset="0"/>
              </a:rPr>
              <a:t>=0</a:t>
            </a:r>
          </a:p>
        </p:txBody>
      </p:sp>
      <p:graphicFrame>
        <p:nvGraphicFramePr>
          <p:cNvPr id="18" name="Object 17"/>
          <p:cNvGraphicFramePr>
            <a:graphicFrameLocks noChangeAspect="1"/>
          </p:cNvGraphicFramePr>
          <p:nvPr>
            <p:extLst>
              <p:ext uri="{D42A27DB-BD31-4B8C-83A1-F6EECF244321}">
                <p14:modId xmlns:p14="http://schemas.microsoft.com/office/powerpoint/2010/main" val="567636706"/>
              </p:ext>
            </p:extLst>
          </p:nvPr>
        </p:nvGraphicFramePr>
        <p:xfrm>
          <a:off x="368300" y="2798763"/>
          <a:ext cx="2851150" cy="341312"/>
        </p:xfrm>
        <a:graphic>
          <a:graphicData uri="http://schemas.openxmlformats.org/presentationml/2006/ole">
            <mc:AlternateContent xmlns:mc="http://schemas.openxmlformats.org/markup-compatibility/2006">
              <mc:Choice xmlns:v="urn:schemas-microsoft-com:vml" Requires="v">
                <p:oleObj name="Equation" r:id="rId18" imgW="3987720" imgH="469800" progId="Equation.DSMT4">
                  <p:embed/>
                </p:oleObj>
              </mc:Choice>
              <mc:Fallback>
                <p:oleObj name="Equation" r:id="rId18" imgW="3987720" imgH="469800" progId="Equation.DSMT4">
                  <p:embed/>
                  <p:pic>
                    <p:nvPicPr>
                      <p:cNvPr id="0" name="Picture 602"/>
                      <p:cNvPicPr>
                        <a:picLocks noChangeAspect="1" noChangeArrowheads="1"/>
                      </p:cNvPicPr>
                      <p:nvPr/>
                    </p:nvPicPr>
                    <p:blipFill>
                      <a:blip r:embed="rId19"/>
                      <a:srcRect/>
                      <a:stretch>
                        <a:fillRect/>
                      </a:stretch>
                    </p:blipFill>
                    <p:spPr bwMode="auto">
                      <a:xfrm>
                        <a:off x="368300" y="2798763"/>
                        <a:ext cx="2851150" cy="341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8"/>
          <p:cNvPicPr>
            <a:picLocks noChangeAspect="1"/>
          </p:cNvPicPr>
          <p:nvPr/>
        </p:nvPicPr>
        <p:blipFill rotWithShape="1">
          <a:blip r:embed="rId20" cstate="print"/>
          <a:srcRect b="28376"/>
          <a:stretch/>
        </p:blipFill>
        <p:spPr>
          <a:xfrm>
            <a:off x="2762250" y="13020"/>
            <a:ext cx="1830392" cy="717801"/>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230723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1 continued</a:t>
            </a:r>
          </a:p>
        </p:txBody>
      </p:sp>
      <p:sp>
        <p:nvSpPr>
          <p:cNvPr id="3" name="Content Placeholder 2"/>
          <p:cNvSpPr>
            <a:spLocks noGrp="1"/>
          </p:cNvSpPr>
          <p:nvPr>
            <p:ph idx="1"/>
          </p:nvPr>
        </p:nvSpPr>
        <p:spPr>
          <a:xfrm>
            <a:off x="323850" y="892175"/>
            <a:ext cx="3962400" cy="2102869"/>
          </a:xfrm>
        </p:spPr>
        <p:txBody>
          <a:bodyPr>
            <a:normAutofit/>
          </a:bodyPr>
          <a:lstStyle/>
          <a:p>
            <a:r>
              <a:rPr lang="en-GB" dirty="0"/>
              <a:t>Finally, we have 6 constants and six linear equations and therefore by solving these equations simultaneously we have;</a:t>
            </a:r>
          </a:p>
          <a:p>
            <a:pPr marL="0" indent="0">
              <a:buNone/>
            </a:pPr>
            <a:endParaRPr lang="en-GB" dirty="0"/>
          </a:p>
          <a:p>
            <a:endParaRPr lang="en-GB" dirty="0"/>
          </a:p>
          <a:p>
            <a:pPr marL="0" indent="0">
              <a:buNone/>
            </a:pP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2562348350"/>
              </p:ext>
            </p:extLst>
          </p:nvPr>
        </p:nvGraphicFramePr>
        <p:xfrm>
          <a:off x="556260" y="1506537"/>
          <a:ext cx="1324276" cy="604838"/>
        </p:xfrm>
        <a:graphic>
          <a:graphicData uri="http://schemas.openxmlformats.org/presentationml/2006/ole">
            <mc:AlternateContent xmlns:mc="http://schemas.openxmlformats.org/markup-compatibility/2006">
              <mc:Choice xmlns:v="urn:schemas-microsoft-com:vml" Requires="v">
                <p:oleObj name="Equation" r:id="rId2" imgW="1459866" imgH="660113" progId="Equation.3">
                  <p:embed/>
                </p:oleObj>
              </mc:Choice>
              <mc:Fallback>
                <p:oleObj name="Equation" r:id="rId2" imgW="1459866" imgH="660113" progId="Equation.3">
                  <p:embed/>
                  <p:pic>
                    <p:nvPicPr>
                      <p:cNvPr id="0" name="Picture 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 y="1506537"/>
                        <a:ext cx="1324276" cy="604838"/>
                      </a:xfrm>
                      <a:prstGeom prst="rect">
                        <a:avLst/>
                      </a:prstGeom>
                      <a:noFill/>
                      <a:ln w="3175">
                        <a:solidFill>
                          <a:schemeClr val="tx1"/>
                        </a:solidFill>
                        <a:miter lim="800000"/>
                        <a:headEnd/>
                        <a:tailEnd/>
                      </a:ln>
                    </p:spPr>
                  </p:pic>
                </p:oleObj>
              </mc:Fallback>
            </mc:AlternateContent>
          </a:graphicData>
        </a:graphic>
      </p:graphicFrame>
      <p:sp>
        <p:nvSpPr>
          <p:cNvPr id="7" name="Slide Number Placeholder 6"/>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3598388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1 continued</a:t>
            </a:r>
          </a:p>
        </p:txBody>
      </p:sp>
      <p:sp>
        <p:nvSpPr>
          <p:cNvPr id="3" name="Content Placeholder 2"/>
          <p:cNvSpPr>
            <a:spLocks noGrp="1"/>
          </p:cNvSpPr>
          <p:nvPr>
            <p:ph idx="1"/>
          </p:nvPr>
        </p:nvSpPr>
        <p:spPr>
          <a:xfrm>
            <a:off x="323850" y="1916860"/>
            <a:ext cx="3962400" cy="1078184"/>
          </a:xfrm>
        </p:spPr>
        <p:txBody>
          <a:bodyPr/>
          <a:lstStyle/>
          <a:p>
            <a:r>
              <a:rPr lang="en-GB" dirty="0"/>
              <a:t>Hence slope at node A becomes;</a:t>
            </a:r>
          </a:p>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074460265"/>
              </p:ext>
            </p:extLst>
          </p:nvPr>
        </p:nvGraphicFramePr>
        <p:xfrm>
          <a:off x="476250" y="864345"/>
          <a:ext cx="3395114" cy="1052515"/>
        </p:xfrm>
        <a:graphic>
          <a:graphicData uri="http://schemas.openxmlformats.org/presentationml/2006/ole">
            <mc:AlternateContent xmlns:mc="http://schemas.openxmlformats.org/markup-compatibility/2006">
              <mc:Choice xmlns:v="urn:schemas-microsoft-com:vml" Requires="v">
                <p:oleObj name="Equation" r:id="rId2" imgW="4648200" imgH="1422400" progId="Equation.3">
                  <p:embed/>
                </p:oleObj>
              </mc:Choice>
              <mc:Fallback>
                <p:oleObj name="Equation" r:id="rId2" imgW="4648200" imgH="1422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864345"/>
                        <a:ext cx="3395114" cy="1052515"/>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53693314"/>
              </p:ext>
            </p:extLst>
          </p:nvPr>
        </p:nvGraphicFramePr>
        <p:xfrm>
          <a:off x="554736" y="2194629"/>
          <a:ext cx="917575" cy="334963"/>
        </p:xfrm>
        <a:graphic>
          <a:graphicData uri="http://schemas.openxmlformats.org/presentationml/2006/ole">
            <mc:AlternateContent xmlns:mc="http://schemas.openxmlformats.org/markup-compatibility/2006">
              <mc:Choice xmlns:v="urn:schemas-microsoft-com:vml" Requires="v">
                <p:oleObj name="Equation" r:id="rId4" imgW="1155700" imgH="419100" progId="Equation.3">
                  <p:embed/>
                </p:oleObj>
              </mc:Choice>
              <mc:Fallback>
                <p:oleObj name="Equation" r:id="rId4" imgW="11557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736" y="2194629"/>
                        <a:ext cx="917575" cy="3349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p:cNvPicPr>
          <p:nvPr/>
        </p:nvPicPr>
        <p:blipFill rotWithShape="1">
          <a:blip r:embed="rId6" cstate="print"/>
          <a:srcRect b="28376"/>
          <a:stretch/>
        </p:blipFill>
        <p:spPr>
          <a:xfrm>
            <a:off x="1847850" y="2187575"/>
            <a:ext cx="2453727" cy="962246"/>
          </a:xfrm>
          <a:prstGeom prst="rect">
            <a:avLst/>
          </a:prstGeom>
          <a:noFill/>
          <a:ln>
            <a:solidFill>
              <a:schemeClr val="tx1"/>
            </a:solidFill>
          </a:ln>
        </p:spPr>
      </p:pic>
      <p:sp>
        <p:nvSpPr>
          <p:cNvPr id="7" name="Slide Number Placeholder 6"/>
          <p:cNvSpPr>
            <a:spLocks noGrp="1"/>
          </p:cNvSpPr>
          <p:nvPr>
            <p:ph type="sldNum" sz="quarter" idx="12"/>
          </p:nvPr>
        </p:nvSpPr>
        <p:spPr/>
        <p:txBody>
          <a:bodyPr/>
          <a:lstStyle/>
          <a:p>
            <a:fld id="{6D22F896-40B5-4ADD-8801-0D06FADFA095}" type="slidenum">
              <a:rPr lang="en-US" smtClean="0"/>
              <a:pPr/>
              <a:t>18</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826045024"/>
              </p:ext>
            </p:extLst>
          </p:nvPr>
        </p:nvGraphicFramePr>
        <p:xfrm>
          <a:off x="3286806" y="304487"/>
          <a:ext cx="1014771" cy="463477"/>
        </p:xfrm>
        <a:graphic>
          <a:graphicData uri="http://schemas.openxmlformats.org/presentationml/2006/ole">
            <mc:AlternateContent xmlns:mc="http://schemas.openxmlformats.org/markup-compatibility/2006">
              <mc:Choice xmlns:v="urn:schemas-microsoft-com:vml" Requires="v">
                <p:oleObj name="Equation" r:id="rId7" imgW="1459866" imgH="660113" progId="Equation.DSMT4">
                  <p:embed/>
                </p:oleObj>
              </mc:Choice>
              <mc:Fallback>
                <p:oleObj name="Equation" r:id="rId7" imgW="1459866" imgH="6601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6806" y="304487"/>
                        <a:ext cx="1014771" cy="463477"/>
                      </a:xfrm>
                      <a:prstGeom prst="rect">
                        <a:avLst/>
                      </a:prstGeom>
                      <a:solidFill>
                        <a:srgbClr val="FFFF00"/>
                      </a:solidFill>
                      <a:ln w="317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7593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1 continued</a:t>
            </a:r>
          </a:p>
        </p:txBody>
      </p:sp>
      <p:sp>
        <p:nvSpPr>
          <p:cNvPr id="3" name="Content Placeholder 2"/>
          <p:cNvSpPr>
            <a:spLocks noGrp="1"/>
          </p:cNvSpPr>
          <p:nvPr>
            <p:ph idx="1"/>
          </p:nvPr>
        </p:nvSpPr>
        <p:spPr>
          <a:xfrm>
            <a:off x="323850" y="1958975"/>
            <a:ext cx="3962400" cy="1036069"/>
          </a:xfrm>
        </p:spPr>
        <p:txBody>
          <a:bodyPr/>
          <a:lstStyle/>
          <a:p>
            <a:r>
              <a:rPr lang="en-GB" dirty="0"/>
              <a:t>Displacement at node B becomes;</a:t>
            </a:r>
          </a:p>
          <a:p>
            <a:pPr marL="0" indent="0">
              <a:buNone/>
            </a:pP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466278367"/>
              </p:ext>
            </p:extLst>
          </p:nvPr>
        </p:nvGraphicFramePr>
        <p:xfrm>
          <a:off x="323850" y="864345"/>
          <a:ext cx="3615768" cy="1018430"/>
        </p:xfrm>
        <a:graphic>
          <a:graphicData uri="http://schemas.openxmlformats.org/presentationml/2006/ole">
            <mc:AlternateContent xmlns:mc="http://schemas.openxmlformats.org/markup-compatibility/2006">
              <mc:Choice xmlns:v="urn:schemas-microsoft-com:vml" Requires="v">
                <p:oleObj name="Equation" r:id="rId3" imgW="5117760" imgH="1422360" progId="Equation.3">
                  <p:embed/>
                </p:oleObj>
              </mc:Choice>
              <mc:Fallback>
                <p:oleObj name="Equation" r:id="rId3" imgW="5117760" imgH="1422360" progId="Equation.3">
                  <p:embed/>
                  <p:pic>
                    <p:nvPicPr>
                      <p:cNvPr id="0" name=""/>
                      <p:cNvPicPr>
                        <a:picLocks noChangeAspect="1" noChangeArrowheads="1"/>
                      </p:cNvPicPr>
                      <p:nvPr/>
                    </p:nvPicPr>
                    <p:blipFill>
                      <a:blip r:embed="rId4"/>
                      <a:srcRect/>
                      <a:stretch>
                        <a:fillRect/>
                      </a:stretch>
                    </p:blipFill>
                    <p:spPr bwMode="auto">
                      <a:xfrm>
                        <a:off x="323850" y="864345"/>
                        <a:ext cx="3615768" cy="101843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16363177"/>
              </p:ext>
            </p:extLst>
          </p:nvPr>
        </p:nvGraphicFramePr>
        <p:xfrm>
          <a:off x="534987" y="2263775"/>
          <a:ext cx="2227263" cy="376237"/>
        </p:xfrm>
        <a:graphic>
          <a:graphicData uri="http://schemas.openxmlformats.org/presentationml/2006/ole">
            <mc:AlternateContent xmlns:mc="http://schemas.openxmlformats.org/markup-compatibility/2006">
              <mc:Choice xmlns:v="urn:schemas-microsoft-com:vml" Requires="v">
                <p:oleObj name="Equation" r:id="rId5" imgW="2806700" imgH="469900" progId="Equation.3">
                  <p:embed/>
                </p:oleObj>
              </mc:Choice>
              <mc:Fallback>
                <p:oleObj name="Equation" r:id="rId5" imgW="28067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987" y="2263775"/>
                        <a:ext cx="2227263" cy="3762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6D22F896-40B5-4ADD-8801-0D06FADFA095}" type="slidenum">
              <a:rPr lang="en-US" smtClean="0"/>
              <a:pPr/>
              <a:t>19</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852425127"/>
              </p:ext>
            </p:extLst>
          </p:nvPr>
        </p:nvGraphicFramePr>
        <p:xfrm>
          <a:off x="3286806" y="304487"/>
          <a:ext cx="1014771" cy="463477"/>
        </p:xfrm>
        <a:graphic>
          <a:graphicData uri="http://schemas.openxmlformats.org/presentationml/2006/ole">
            <mc:AlternateContent xmlns:mc="http://schemas.openxmlformats.org/markup-compatibility/2006">
              <mc:Choice xmlns:v="urn:schemas-microsoft-com:vml" Requires="v">
                <p:oleObj name="Equation" r:id="rId7" imgW="1459866" imgH="660113" progId="Equation.DSMT4">
                  <p:embed/>
                </p:oleObj>
              </mc:Choice>
              <mc:Fallback>
                <p:oleObj name="Equation" r:id="rId7" imgW="1459866" imgH="6601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6806" y="304487"/>
                        <a:ext cx="1014771" cy="463477"/>
                      </a:xfrm>
                      <a:prstGeom prst="rect">
                        <a:avLst/>
                      </a:prstGeom>
                      <a:solidFill>
                        <a:srgbClr val="FFFF00"/>
                      </a:solidFill>
                      <a:ln w="317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07220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1500" dirty="0">
                <a:latin typeface="Arial" panose="020B0604020202020204" pitchFamily="34" charset="0"/>
                <a:cs typeface="Arial" panose="020B0604020202020204" pitchFamily="34" charset="0"/>
              </a:rPr>
              <a:t>Suggested Readings</a:t>
            </a:r>
          </a:p>
        </p:txBody>
      </p:sp>
      <p:pic>
        <p:nvPicPr>
          <p:cNvPr id="4" name="Picture 3"/>
          <p:cNvPicPr>
            <a:picLocks/>
          </p:cNvPicPr>
          <p:nvPr/>
        </p:nvPicPr>
        <p:blipFill rotWithShape="1">
          <a:blip r:embed="rId2" cstate="print"/>
          <a:srcRect l="2661" t="2351" r="2089" b="1223"/>
          <a:stretch/>
        </p:blipFill>
        <p:spPr>
          <a:xfrm>
            <a:off x="1664215" y="1048026"/>
            <a:ext cx="1286882" cy="1811830"/>
          </a:xfrm>
          <a:prstGeom prst="rect">
            <a:avLst/>
          </a:prstGeom>
          <a:ln w="6350">
            <a:solidFill>
              <a:schemeClr val="tx1"/>
            </a:solidFill>
          </a:ln>
        </p:spPr>
      </p:pic>
      <p:sp>
        <p:nvSpPr>
          <p:cNvPr id="11" name="TextBox 10"/>
          <p:cNvSpPr txBox="1"/>
          <p:nvPr/>
        </p:nvSpPr>
        <p:spPr>
          <a:xfrm>
            <a:off x="1424850" y="2871649"/>
            <a:ext cx="1765611" cy="246221"/>
          </a:xfrm>
          <a:prstGeom prst="rect">
            <a:avLst/>
          </a:prstGeom>
          <a:noFill/>
        </p:spPr>
        <p:txBody>
          <a:bodyPr wrap="square" rtlCol="0">
            <a:spAutoFit/>
          </a:bodyPr>
          <a:lstStyle/>
          <a:p>
            <a:pPr algn="ctr"/>
            <a:r>
              <a:rPr lang="en-GB" sz="1000" dirty="0">
                <a:latin typeface="Arial" panose="020B0604020202020204" pitchFamily="34" charset="0"/>
                <a:cs typeface="Arial" panose="020B0604020202020204" pitchFamily="34" charset="0"/>
              </a:rPr>
              <a:t>Chapter 15 of Reference 1</a:t>
            </a:r>
          </a:p>
        </p:txBody>
      </p:sp>
      <p:sp>
        <p:nvSpPr>
          <p:cNvPr id="3" name="Slide Number Placeholder 2"/>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3761901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1</a:t>
            </a:r>
          </a:p>
        </p:txBody>
      </p:sp>
      <p:sp>
        <p:nvSpPr>
          <p:cNvPr id="3" name="Content Placeholder 2"/>
          <p:cNvSpPr>
            <a:spLocks noGrp="1"/>
          </p:cNvSpPr>
          <p:nvPr>
            <p:ph idx="1"/>
          </p:nvPr>
        </p:nvSpPr>
        <p:spPr/>
        <p:txBody>
          <a:bodyPr/>
          <a:lstStyle/>
          <a:p>
            <a:r>
              <a:rPr lang="en-GB" dirty="0"/>
              <a:t>Where does the maximum deflection take place in the beam?</a:t>
            </a:r>
          </a:p>
          <a:p>
            <a:pPr lvl="1"/>
            <a:r>
              <a:rPr lang="en-GB" dirty="0"/>
              <a:t>Refer to Reference 1 </a:t>
            </a:r>
          </a:p>
          <a:p>
            <a:pPr marL="0" indent="0">
              <a:buNone/>
            </a:pPr>
            <a:endParaRPr lang="en-GB" dirty="0"/>
          </a:p>
          <a:p>
            <a:r>
              <a:rPr lang="en-GB" dirty="0"/>
              <a:t>Where does the maximum slope take place in the beam?</a:t>
            </a:r>
          </a:p>
          <a:p>
            <a:pPr lvl="1"/>
            <a:r>
              <a:rPr lang="en-GB" dirty="0"/>
              <a:t>Make use of approach for the above question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spTree>
    <p:extLst>
      <p:ext uri="{BB962C8B-B14F-4D97-AF65-F5344CB8AC3E}">
        <p14:creationId xmlns:p14="http://schemas.microsoft.com/office/powerpoint/2010/main" val="92477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Macaulay’s method</a:t>
            </a:r>
          </a:p>
        </p:txBody>
      </p:sp>
      <p:sp>
        <p:nvSpPr>
          <p:cNvPr id="3" name="Content Placeholder 2"/>
          <p:cNvSpPr>
            <a:spLocks noGrp="1"/>
          </p:cNvSpPr>
          <p:nvPr>
            <p:ph idx="1"/>
          </p:nvPr>
        </p:nvSpPr>
        <p:spPr/>
        <p:txBody>
          <a:bodyPr>
            <a:normAutofit fontScale="92500" lnSpcReduction="20000"/>
          </a:bodyPr>
          <a:lstStyle/>
          <a:p>
            <a:r>
              <a:rPr lang="en-GB" dirty="0"/>
              <a:t>See the following for more information:</a:t>
            </a:r>
          </a:p>
          <a:p>
            <a:pPr lvl="1"/>
            <a:r>
              <a:rPr lang="en-GB" dirty="0"/>
              <a:t>Chapter 1 of Reference 1</a:t>
            </a:r>
          </a:p>
          <a:p>
            <a:pPr lvl="1"/>
            <a:r>
              <a:rPr lang="en-GB" dirty="0"/>
              <a:t>Chapter 15 of Reference 2</a:t>
            </a:r>
          </a:p>
          <a:p>
            <a:r>
              <a:rPr lang="en-GB" dirty="0"/>
              <a:t>Integration method is lengthy and labour intensive particularly as the number of point loads increases</a:t>
            </a:r>
          </a:p>
          <a:p>
            <a:pPr lvl="1"/>
            <a:r>
              <a:rPr lang="en-GB" dirty="0"/>
              <a:t>Previous example required 6 equations for only two point load</a:t>
            </a:r>
          </a:p>
          <a:p>
            <a:pPr lvl="1"/>
            <a:r>
              <a:rPr lang="en-GB" dirty="0"/>
              <a:t>What if we had 3 point loads? (8 equations are required etc.) </a:t>
            </a:r>
          </a:p>
          <a:p>
            <a:r>
              <a:rPr lang="en-GB" dirty="0"/>
              <a:t>Macaulay put forward this method in 1919 to overcome disadvantage of integration method</a:t>
            </a:r>
          </a:p>
          <a:p>
            <a:r>
              <a:rPr lang="en-GB" dirty="0"/>
              <a:t>He  employed </a:t>
            </a:r>
            <a:r>
              <a:rPr lang="en-GB" i="1" dirty="0"/>
              <a:t>singularity</a:t>
            </a:r>
            <a:r>
              <a:rPr lang="en-GB" dirty="0"/>
              <a:t>, also known as </a:t>
            </a:r>
            <a:r>
              <a:rPr lang="en-GB" i="1" dirty="0"/>
              <a:t>half-range</a:t>
            </a:r>
            <a:r>
              <a:rPr lang="en-GB" dirty="0"/>
              <a:t>, functions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spTree>
    <p:extLst>
      <p:ext uri="{BB962C8B-B14F-4D97-AF65-F5344CB8AC3E}">
        <p14:creationId xmlns:p14="http://schemas.microsoft.com/office/powerpoint/2010/main" val="3456398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Macaulay’s method and Singularity function</a:t>
            </a:r>
          </a:p>
        </p:txBody>
      </p:sp>
      <p:graphicFrame>
        <p:nvGraphicFramePr>
          <p:cNvPr id="10" name="Object 9"/>
          <p:cNvGraphicFramePr>
            <a:graphicFrameLocks noChangeAspect="1"/>
          </p:cNvGraphicFramePr>
          <p:nvPr>
            <p:extLst>
              <p:ext uri="{D42A27DB-BD31-4B8C-83A1-F6EECF244321}">
                <p14:modId xmlns:p14="http://schemas.microsoft.com/office/powerpoint/2010/main" val="3728674296"/>
              </p:ext>
            </p:extLst>
          </p:nvPr>
        </p:nvGraphicFramePr>
        <p:xfrm>
          <a:off x="323850" y="912519"/>
          <a:ext cx="1577975" cy="366712"/>
        </p:xfrm>
        <a:graphic>
          <a:graphicData uri="http://schemas.openxmlformats.org/presentationml/2006/ole">
            <mc:AlternateContent xmlns:mc="http://schemas.openxmlformats.org/markup-compatibility/2006">
              <mc:Choice xmlns:v="urn:schemas-microsoft-com:vml" Requires="v">
                <p:oleObj name="Equation" r:id="rId2" imgW="1993900" imgH="457200" progId="Equation.3">
                  <p:embed/>
                </p:oleObj>
              </mc:Choice>
              <mc:Fallback>
                <p:oleObj name="Equation" r:id="rId2" imgW="1993900" imgH="457200" progId="Equation.3">
                  <p:embed/>
                  <p:pic>
                    <p:nvPicPr>
                      <p:cNvPr id="0" name="Picture 1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12519"/>
                        <a:ext cx="1577975" cy="3667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Arrow Connector 4"/>
          <p:cNvCxnSpPr/>
          <p:nvPr/>
        </p:nvCxnSpPr>
        <p:spPr>
          <a:xfrm>
            <a:off x="1619250" y="2210436"/>
            <a:ext cx="1828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533650" y="1296036"/>
            <a:ext cx="0" cy="1828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19250" y="2196720"/>
            <a:ext cx="1143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62250" y="1600836"/>
            <a:ext cx="685800" cy="59588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480292851"/>
              </p:ext>
            </p:extLst>
          </p:nvPr>
        </p:nvGraphicFramePr>
        <p:xfrm>
          <a:off x="2620169" y="2286636"/>
          <a:ext cx="284162" cy="112713"/>
        </p:xfrm>
        <a:graphic>
          <a:graphicData uri="http://schemas.openxmlformats.org/presentationml/2006/ole">
            <mc:AlternateContent xmlns:mc="http://schemas.openxmlformats.org/markup-compatibility/2006">
              <mc:Choice xmlns:v="urn:schemas-microsoft-com:vml" Requires="v">
                <p:oleObj name="Equation" r:id="rId4" imgW="355446" imgH="139639" progId="Equation.3">
                  <p:embed/>
                </p:oleObj>
              </mc:Choice>
              <mc:Fallback>
                <p:oleObj name="Equation" r:id="rId4" imgW="355446" imgH="139639" progId="Equation.3">
                  <p:embed/>
                  <p:pic>
                    <p:nvPicPr>
                      <p:cNvPr id="0" name="Picture 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0169" y="2286636"/>
                        <a:ext cx="284162" cy="1127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89393972"/>
              </p:ext>
            </p:extLst>
          </p:nvPr>
        </p:nvGraphicFramePr>
        <p:xfrm>
          <a:off x="2894013" y="1362711"/>
          <a:ext cx="709612" cy="163513"/>
        </p:xfrm>
        <a:graphic>
          <a:graphicData uri="http://schemas.openxmlformats.org/presentationml/2006/ole">
            <mc:AlternateContent xmlns:mc="http://schemas.openxmlformats.org/markup-compatibility/2006">
              <mc:Choice xmlns:v="urn:schemas-microsoft-com:vml" Requires="v">
                <p:oleObj name="Equation" r:id="rId6" imgW="888614" imgH="203112" progId="Equation.3">
                  <p:embed/>
                </p:oleObj>
              </mc:Choice>
              <mc:Fallback>
                <p:oleObj name="Equation" r:id="rId6" imgW="888614" imgH="203112" progId="Equation.3">
                  <p:embed/>
                  <p:pic>
                    <p:nvPicPr>
                      <p:cNvPr id="0" name="Picture 2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4013" y="1362711"/>
                        <a:ext cx="709612" cy="1635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33040788"/>
              </p:ext>
            </p:extLst>
          </p:nvPr>
        </p:nvGraphicFramePr>
        <p:xfrm>
          <a:off x="1946275" y="1973899"/>
          <a:ext cx="457200" cy="163512"/>
        </p:xfrm>
        <a:graphic>
          <a:graphicData uri="http://schemas.openxmlformats.org/presentationml/2006/ole">
            <mc:AlternateContent xmlns:mc="http://schemas.openxmlformats.org/markup-compatibility/2006">
              <mc:Choice xmlns:v="urn:schemas-microsoft-com:vml" Requires="v">
                <p:oleObj name="Equation" r:id="rId8" imgW="571252" imgH="203112" progId="Equation.3">
                  <p:embed/>
                </p:oleObj>
              </mc:Choice>
              <mc:Fallback>
                <p:oleObj name="Equation" r:id="rId8" imgW="571252" imgH="203112" progId="Equation.3">
                  <p:embed/>
                  <p:pic>
                    <p:nvPicPr>
                      <p:cNvPr id="0" name="Picture 2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6275" y="1973899"/>
                        <a:ext cx="457200" cy="1635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6D22F896-40B5-4ADD-8801-0D06FADFA095}" type="slidenum">
              <a:rPr lang="en-US" smtClean="0"/>
              <a:pPr/>
              <a:t>22</a:t>
            </a:fld>
            <a:endParaRPr lang="en-US" dirty="0"/>
          </a:p>
        </p:txBody>
      </p:sp>
    </p:spTree>
    <p:extLst>
      <p:ext uri="{BB962C8B-B14F-4D97-AF65-F5344CB8AC3E}">
        <p14:creationId xmlns:p14="http://schemas.microsoft.com/office/powerpoint/2010/main" val="338053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Macaulay’s method: Example 2</a:t>
            </a:r>
          </a:p>
        </p:txBody>
      </p:sp>
      <p:sp>
        <p:nvSpPr>
          <p:cNvPr id="3" name="Content Placeholder 2"/>
          <p:cNvSpPr>
            <a:spLocks noGrp="1"/>
          </p:cNvSpPr>
          <p:nvPr>
            <p:ph idx="1"/>
          </p:nvPr>
        </p:nvSpPr>
        <p:spPr/>
        <p:txBody>
          <a:bodyPr/>
          <a:lstStyle/>
          <a:p>
            <a:r>
              <a:rPr lang="en-GB" dirty="0"/>
              <a:t>Determine slope and deflection equations for the beam given below.</a:t>
            </a:r>
          </a:p>
        </p:txBody>
      </p:sp>
      <p:grpSp>
        <p:nvGrpSpPr>
          <p:cNvPr id="6" name="Group 5"/>
          <p:cNvGrpSpPr/>
          <p:nvPr/>
        </p:nvGrpSpPr>
        <p:grpSpPr>
          <a:xfrm>
            <a:off x="857250" y="1501775"/>
            <a:ext cx="2789663" cy="1447800"/>
            <a:chOff x="857250" y="1501775"/>
            <a:chExt cx="2789663" cy="1447800"/>
          </a:xfrm>
        </p:grpSpPr>
        <p:pic>
          <p:nvPicPr>
            <p:cNvPr id="4" name="Picture 3"/>
            <p:cNvPicPr>
              <a:picLocks noChangeAspect="1"/>
            </p:cNvPicPr>
            <p:nvPr/>
          </p:nvPicPr>
          <p:blipFill>
            <a:blip r:embed="rId2" cstate="print"/>
            <a:stretch>
              <a:fillRect/>
            </a:stretch>
          </p:blipFill>
          <p:spPr>
            <a:xfrm>
              <a:off x="857250" y="1501775"/>
              <a:ext cx="2789663" cy="1447800"/>
            </a:xfrm>
            <a:prstGeom prst="rect">
              <a:avLst/>
            </a:prstGeom>
          </p:spPr>
        </p:pic>
        <p:sp>
          <p:nvSpPr>
            <p:cNvPr id="5" name="Rectangle 4"/>
            <p:cNvSpPr/>
            <p:nvPr/>
          </p:nvSpPr>
          <p:spPr>
            <a:xfrm>
              <a:off x="3358134" y="1891919"/>
              <a:ext cx="76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a:solidFill>
                    <a:schemeClr val="tx1"/>
                  </a:solidFill>
                  <a:latin typeface="Arial" panose="020B0604020202020204" pitchFamily="34" charset="0"/>
                  <a:cs typeface="Arial" panose="020B0604020202020204" pitchFamily="34" charset="0"/>
                </a:rPr>
                <a:t>x</a:t>
              </a:r>
            </a:p>
          </p:txBody>
        </p:sp>
      </p:grpSp>
      <p:sp>
        <p:nvSpPr>
          <p:cNvPr id="7" name="Slide Number Placeholder 6"/>
          <p:cNvSpPr>
            <a:spLocks noGrp="1"/>
          </p:cNvSpPr>
          <p:nvPr>
            <p:ph type="sldNum" sz="quarter" idx="12"/>
          </p:nvPr>
        </p:nvSpPr>
        <p:spPr/>
        <p:txBody>
          <a:body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2297811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 continued</a:t>
            </a:r>
          </a:p>
        </p:txBody>
      </p:sp>
      <p:sp>
        <p:nvSpPr>
          <p:cNvPr id="3" name="Content Placeholder 2"/>
          <p:cNvSpPr>
            <a:spLocks noGrp="1"/>
          </p:cNvSpPr>
          <p:nvPr>
            <p:ph idx="1"/>
          </p:nvPr>
        </p:nvSpPr>
        <p:spPr>
          <a:xfrm>
            <a:off x="467378" y="1349375"/>
            <a:ext cx="3818872" cy="578869"/>
          </a:xfrm>
        </p:spPr>
        <p:txBody>
          <a:bodyPr>
            <a:normAutofit/>
          </a:bodyPr>
          <a:lstStyle/>
          <a:p>
            <a:r>
              <a:rPr lang="en-GB" sz="800" dirty="0"/>
              <a:t>Let’s take node A as origin and write the moment </a:t>
            </a:r>
            <a:r>
              <a:rPr lang="en-GB" sz="800" dirty="0" err="1"/>
              <a:t>Eq</a:t>
            </a:r>
            <a:r>
              <a:rPr lang="en-GB" sz="800" dirty="0"/>
              <a:t> for a section within a region </a:t>
            </a:r>
            <a:r>
              <a:rPr lang="en-GB" sz="800" i="1" u="sng" dirty="0">
                <a:solidFill>
                  <a:srgbClr val="FF0000"/>
                </a:solidFill>
              </a:rPr>
              <a:t>furthest from the origin and covering all loading applied</a:t>
            </a:r>
          </a:p>
        </p:txBody>
      </p:sp>
      <p:graphicFrame>
        <p:nvGraphicFramePr>
          <p:cNvPr id="5" name="Object 4"/>
          <p:cNvGraphicFramePr>
            <a:graphicFrameLocks noChangeAspect="1"/>
          </p:cNvGraphicFramePr>
          <p:nvPr>
            <p:extLst>
              <p:ext uri="{D42A27DB-BD31-4B8C-83A1-F6EECF244321}">
                <p14:modId xmlns:p14="http://schemas.microsoft.com/office/powerpoint/2010/main" val="2181714975"/>
              </p:ext>
            </p:extLst>
          </p:nvPr>
        </p:nvGraphicFramePr>
        <p:xfrm>
          <a:off x="398463" y="968376"/>
          <a:ext cx="2063985" cy="290888"/>
        </p:xfrm>
        <a:graphic>
          <a:graphicData uri="http://schemas.openxmlformats.org/presentationml/2006/ole">
            <mc:AlternateContent xmlns:mc="http://schemas.openxmlformats.org/markup-compatibility/2006">
              <mc:Choice xmlns:v="urn:schemas-microsoft-com:vml" Requires="v">
                <p:oleObj name="Equation" r:id="rId2" imgW="2832100" imgH="393700" progId="Equation.3">
                  <p:embed/>
                </p:oleObj>
              </mc:Choice>
              <mc:Fallback>
                <p:oleObj name="Equation" r:id="rId2" imgW="2832100" imgH="393700" progId="Equation.3">
                  <p:embed/>
                  <p:pic>
                    <p:nvPicPr>
                      <p:cNvPr id="0" name="Picture 2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3" y="968376"/>
                        <a:ext cx="2063985" cy="2908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55093630"/>
              </p:ext>
            </p:extLst>
          </p:nvPr>
        </p:nvGraphicFramePr>
        <p:xfrm>
          <a:off x="398463" y="1724025"/>
          <a:ext cx="2230437" cy="158750"/>
        </p:xfrm>
        <a:graphic>
          <a:graphicData uri="http://schemas.openxmlformats.org/presentationml/2006/ole">
            <mc:AlternateContent xmlns:mc="http://schemas.openxmlformats.org/markup-compatibility/2006">
              <mc:Choice xmlns:v="urn:schemas-microsoft-com:vml" Requires="v">
                <p:oleObj name="Equation" r:id="rId4" imgW="3060700" imgH="215900" progId="Equation.3">
                  <p:embed/>
                </p:oleObj>
              </mc:Choice>
              <mc:Fallback>
                <p:oleObj name="Equation" r:id="rId4" imgW="3060700" imgH="215900" progId="Equation.3">
                  <p:embed/>
                  <p:pic>
                    <p:nvPicPr>
                      <p:cNvPr id="0" name="Picture 2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63" y="1724025"/>
                        <a:ext cx="2230437" cy="1587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p:cNvPicPr>
          <p:nvPr/>
        </p:nvPicPr>
        <p:blipFill>
          <a:blip r:embed="rId6" cstate="print"/>
          <a:stretch>
            <a:fillRect/>
          </a:stretch>
        </p:blipFill>
        <p:spPr>
          <a:xfrm>
            <a:off x="476250" y="1958975"/>
            <a:ext cx="2124728" cy="1102248"/>
          </a:xfrm>
          <a:prstGeom prst="rect">
            <a:avLst/>
          </a:prstGeom>
        </p:spPr>
      </p:pic>
      <p:cxnSp>
        <p:nvCxnSpPr>
          <p:cNvPr id="10" name="Straight Connector 9"/>
          <p:cNvCxnSpPr/>
          <p:nvPr/>
        </p:nvCxnSpPr>
        <p:spPr>
          <a:xfrm>
            <a:off x="704850" y="2280595"/>
            <a:ext cx="33960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44457" y="1968119"/>
            <a:ext cx="269993" cy="31311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0278" y="2331522"/>
            <a:ext cx="690372" cy="1908"/>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395984" y="1968119"/>
            <a:ext cx="334273" cy="363405"/>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9271" y="2406010"/>
            <a:ext cx="1072379" cy="1908"/>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756192" y="1968119"/>
            <a:ext cx="401030" cy="437891"/>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766000" y="2054609"/>
            <a:ext cx="187552"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70105" y="2282353"/>
            <a:ext cx="179342" cy="1"/>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55085" y="2510097"/>
            <a:ext cx="209382" cy="1"/>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2254383377"/>
              </p:ext>
            </p:extLst>
          </p:nvPr>
        </p:nvGraphicFramePr>
        <p:xfrm>
          <a:off x="3038475" y="1982788"/>
          <a:ext cx="638175" cy="149225"/>
        </p:xfrm>
        <a:graphic>
          <a:graphicData uri="http://schemas.openxmlformats.org/presentationml/2006/ole">
            <mc:AlternateContent xmlns:mc="http://schemas.openxmlformats.org/markup-compatibility/2006">
              <mc:Choice xmlns:v="urn:schemas-microsoft-com:vml" Requires="v">
                <p:oleObj name="Equation" r:id="rId7" imgW="876300" imgH="203200" progId="Equation.3">
                  <p:embed/>
                </p:oleObj>
              </mc:Choice>
              <mc:Fallback>
                <p:oleObj name="Equation" r:id="rId7" imgW="876300" imgH="203200" progId="Equation.3">
                  <p:embed/>
                  <p:pic>
                    <p:nvPicPr>
                      <p:cNvPr id="0" name="Picture 2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8475" y="1982788"/>
                        <a:ext cx="638175" cy="1492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786711938"/>
              </p:ext>
            </p:extLst>
          </p:nvPr>
        </p:nvGraphicFramePr>
        <p:xfrm>
          <a:off x="3038475" y="2209800"/>
          <a:ext cx="693737" cy="149225"/>
        </p:xfrm>
        <a:graphic>
          <a:graphicData uri="http://schemas.openxmlformats.org/presentationml/2006/ole">
            <mc:AlternateContent xmlns:mc="http://schemas.openxmlformats.org/markup-compatibility/2006">
              <mc:Choice xmlns:v="urn:schemas-microsoft-com:vml" Requires="v">
                <p:oleObj name="Equation" r:id="rId9" imgW="952087" imgH="203112" progId="Equation.3">
                  <p:embed/>
                </p:oleObj>
              </mc:Choice>
              <mc:Fallback>
                <p:oleObj name="Equation" r:id="rId9" imgW="952087" imgH="203112" progId="Equation.3">
                  <p:embed/>
                  <p:pic>
                    <p:nvPicPr>
                      <p:cNvPr id="0" name="Picture 2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8475" y="2209800"/>
                        <a:ext cx="693737" cy="1492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882826872"/>
              </p:ext>
            </p:extLst>
          </p:nvPr>
        </p:nvGraphicFramePr>
        <p:xfrm>
          <a:off x="3038475" y="2435225"/>
          <a:ext cx="684212" cy="149225"/>
        </p:xfrm>
        <a:graphic>
          <a:graphicData uri="http://schemas.openxmlformats.org/presentationml/2006/ole">
            <mc:AlternateContent xmlns:mc="http://schemas.openxmlformats.org/markup-compatibility/2006">
              <mc:Choice xmlns:v="urn:schemas-microsoft-com:vml" Requires="v">
                <p:oleObj name="Equation" r:id="rId11" imgW="939392" imgH="203112" progId="Equation.3">
                  <p:embed/>
                </p:oleObj>
              </mc:Choice>
              <mc:Fallback>
                <p:oleObj name="Equation" r:id="rId11" imgW="939392" imgH="203112" progId="Equation.3">
                  <p:embed/>
                  <p:pic>
                    <p:nvPicPr>
                      <p:cNvPr id="0" name="Picture 2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38475" y="2435225"/>
                        <a:ext cx="684212" cy="1492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grpSp>
        <p:nvGrpSpPr>
          <p:cNvPr id="14" name="Group 13"/>
          <p:cNvGrpSpPr/>
          <p:nvPr/>
        </p:nvGrpSpPr>
        <p:grpSpPr>
          <a:xfrm>
            <a:off x="699271" y="2376550"/>
            <a:ext cx="1761229" cy="323165"/>
            <a:chOff x="699271" y="2765825"/>
            <a:chExt cx="1761229" cy="323165"/>
          </a:xfrm>
        </p:grpSpPr>
        <p:cxnSp>
          <p:nvCxnSpPr>
            <p:cNvPr id="9" name="Straight Arrow Connector 8"/>
            <p:cNvCxnSpPr/>
            <p:nvPr/>
          </p:nvCxnSpPr>
          <p:spPr>
            <a:xfrm>
              <a:off x="699271" y="2949575"/>
              <a:ext cx="1300979" cy="0"/>
            </a:xfrm>
            <a:prstGeom prst="straightConnector1">
              <a:avLst/>
            </a:prstGeom>
            <a:ln>
              <a:solidFill>
                <a:srgbClr val="7030A0"/>
              </a:solidFill>
              <a:headEnd type="diamond" w="sm" len="sm"/>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27100" y="2765825"/>
              <a:ext cx="533400" cy="323165"/>
            </a:xfrm>
            <a:prstGeom prst="rect">
              <a:avLst/>
            </a:prstGeom>
            <a:noFill/>
          </p:spPr>
          <p:txBody>
            <a:bodyPr wrap="square" rtlCol="0">
              <a:spAutoFit/>
            </a:bodyPr>
            <a:lstStyle/>
            <a:p>
              <a:r>
                <a:rPr lang="en-GB" sz="1500" i="1" dirty="0">
                  <a:solidFill>
                    <a:srgbClr val="7030A0"/>
                  </a:solidFill>
                  <a:latin typeface="Times New Roman" panose="02020603050405020304" pitchFamily="18" charset="0"/>
                  <a:cs typeface="Times New Roman" panose="02020603050405020304" pitchFamily="18" charset="0"/>
                </a:rPr>
                <a:t>x</a:t>
              </a:r>
            </a:p>
          </p:txBody>
        </p:sp>
      </p:grpSp>
    </p:spTree>
    <p:extLst>
      <p:ext uri="{BB962C8B-B14F-4D97-AF65-F5344CB8AC3E}">
        <p14:creationId xmlns:p14="http://schemas.microsoft.com/office/powerpoint/2010/main" val="287448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 continued</a:t>
            </a:r>
          </a:p>
        </p:txBody>
      </p:sp>
      <p:sp>
        <p:nvSpPr>
          <p:cNvPr id="3" name="Content Placeholder 2"/>
          <p:cNvSpPr>
            <a:spLocks noGrp="1"/>
          </p:cNvSpPr>
          <p:nvPr>
            <p:ph idx="1"/>
          </p:nvPr>
        </p:nvSpPr>
        <p:spPr>
          <a:xfrm>
            <a:off x="400050" y="1524775"/>
            <a:ext cx="3962400" cy="233780"/>
          </a:xfrm>
        </p:spPr>
        <p:txBody>
          <a:bodyPr>
            <a:normAutofit lnSpcReduction="10000"/>
          </a:bodyPr>
          <a:lstStyle/>
          <a:p>
            <a:r>
              <a:rPr lang="en-GB" sz="1000" dirty="0"/>
              <a:t>Integrate once to get slope;</a:t>
            </a:r>
          </a:p>
        </p:txBody>
      </p:sp>
      <p:graphicFrame>
        <p:nvGraphicFramePr>
          <p:cNvPr id="4" name="Object 3"/>
          <p:cNvGraphicFramePr>
            <a:graphicFrameLocks noChangeAspect="1"/>
          </p:cNvGraphicFramePr>
          <p:nvPr>
            <p:extLst>
              <p:ext uri="{D42A27DB-BD31-4B8C-83A1-F6EECF244321}">
                <p14:modId xmlns:p14="http://schemas.microsoft.com/office/powerpoint/2010/main" val="3104621040"/>
              </p:ext>
            </p:extLst>
          </p:nvPr>
        </p:nvGraphicFramePr>
        <p:xfrm>
          <a:off x="400050" y="1131350"/>
          <a:ext cx="3213101" cy="327025"/>
        </p:xfrm>
        <a:graphic>
          <a:graphicData uri="http://schemas.openxmlformats.org/presentationml/2006/ole">
            <mc:AlternateContent xmlns:mc="http://schemas.openxmlformats.org/markup-compatibility/2006">
              <mc:Choice xmlns:v="urn:schemas-microsoft-com:vml" Requires="v">
                <p:oleObj name="Equation" r:id="rId2" imgW="4406900" imgH="444500" progId="Equation.3">
                  <p:embed/>
                </p:oleObj>
              </mc:Choice>
              <mc:Fallback>
                <p:oleObj name="Equation" r:id="rId2" imgW="4406900" imgH="444500" progId="Equation.3">
                  <p:embed/>
                  <p:pic>
                    <p:nvPicPr>
                      <p:cNvPr id="0" name="Picture 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131350"/>
                        <a:ext cx="3213101" cy="3270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50751768"/>
              </p:ext>
            </p:extLst>
          </p:nvPr>
        </p:nvGraphicFramePr>
        <p:xfrm>
          <a:off x="400050" y="906200"/>
          <a:ext cx="2230437" cy="158750"/>
        </p:xfrm>
        <a:graphic>
          <a:graphicData uri="http://schemas.openxmlformats.org/presentationml/2006/ole">
            <mc:AlternateContent xmlns:mc="http://schemas.openxmlformats.org/markup-compatibility/2006">
              <mc:Choice xmlns:v="urn:schemas-microsoft-com:vml" Requires="v">
                <p:oleObj name="Equation" r:id="rId4" imgW="3060700" imgH="215900" progId="Equation.3">
                  <p:embed/>
                </p:oleObj>
              </mc:Choice>
              <mc:Fallback>
                <p:oleObj name="Equation" r:id="rId4" imgW="3060700" imgH="215900" progId="Equation.3">
                  <p:embed/>
                  <p:pic>
                    <p:nvPicPr>
                      <p:cNvPr id="0" name="Picture 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906200"/>
                        <a:ext cx="2230437" cy="1587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60780524"/>
              </p:ext>
            </p:extLst>
          </p:nvPr>
        </p:nvGraphicFramePr>
        <p:xfrm>
          <a:off x="400050" y="1824955"/>
          <a:ext cx="2990850" cy="319088"/>
        </p:xfrm>
        <a:graphic>
          <a:graphicData uri="http://schemas.openxmlformats.org/presentationml/2006/ole">
            <mc:AlternateContent xmlns:mc="http://schemas.openxmlformats.org/markup-compatibility/2006">
              <mc:Choice xmlns:v="urn:schemas-microsoft-com:vml" Requires="v">
                <p:oleObj name="Equation" r:id="rId6" imgW="4102100" imgH="431800" progId="Equation.3">
                  <p:embed/>
                </p:oleObj>
              </mc:Choice>
              <mc:Fallback>
                <p:oleObj name="Equation" r:id="rId6" imgW="4102100" imgH="431800" progId="Equation.3">
                  <p:embed/>
                  <p:pic>
                    <p:nvPicPr>
                      <p:cNvPr id="0" name="Picture 1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824955"/>
                        <a:ext cx="2990850" cy="3190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57894519"/>
              </p:ext>
            </p:extLst>
          </p:nvPr>
        </p:nvGraphicFramePr>
        <p:xfrm>
          <a:off x="400050" y="2544115"/>
          <a:ext cx="3027362" cy="319087"/>
        </p:xfrm>
        <a:graphic>
          <a:graphicData uri="http://schemas.openxmlformats.org/presentationml/2006/ole">
            <mc:AlternateContent xmlns:mc="http://schemas.openxmlformats.org/markup-compatibility/2006">
              <mc:Choice xmlns:v="urn:schemas-microsoft-com:vml" Requires="v">
                <p:oleObj name="Equation" r:id="rId8" imgW="4152900" imgH="431800" progId="Equation.3">
                  <p:embed/>
                </p:oleObj>
              </mc:Choice>
              <mc:Fallback>
                <p:oleObj name="Equation" r:id="rId8" imgW="4152900" imgH="431800" progId="Equation.3">
                  <p:embed/>
                  <p:pic>
                    <p:nvPicPr>
                      <p:cNvPr id="0" name="Picture 1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050" y="2544115"/>
                        <a:ext cx="3027362" cy="3190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2"/>
          <p:cNvSpPr txBox="1">
            <a:spLocks/>
          </p:cNvSpPr>
          <p:nvPr/>
        </p:nvSpPr>
        <p:spPr>
          <a:xfrm>
            <a:off x="400050" y="2210443"/>
            <a:ext cx="3962400" cy="267272"/>
          </a:xfrm>
          <a:prstGeom prst="rect">
            <a:avLst/>
          </a:prstGeom>
        </p:spPr>
        <p:txBody>
          <a:bodyPr vert="horz" lIns="91440" tIns="45720" rIns="91440" bIns="45720" rtlCol="0" anchor="t">
            <a:normAutofit/>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n-GB" sz="1000" dirty="0"/>
              <a:t>Integrate twice to get deflection;</a:t>
            </a:r>
          </a:p>
        </p:txBody>
      </p:sp>
      <p:sp>
        <p:nvSpPr>
          <p:cNvPr id="9" name="Slide Number Placeholder 8"/>
          <p:cNvSpPr>
            <a:spLocks noGrp="1"/>
          </p:cNvSpPr>
          <p:nvPr>
            <p:ph type="sldNum" sz="quarter" idx="12"/>
          </p:nvPr>
        </p:nvSpPr>
        <p:spPr/>
        <p:txBody>
          <a:bodyPr/>
          <a:lstStyle/>
          <a:p>
            <a:fld id="{6D22F896-40B5-4ADD-8801-0D06FADFA095}" type="slidenum">
              <a:rPr lang="en-US" smtClean="0"/>
              <a:pPr/>
              <a:t>25</a:t>
            </a:fld>
            <a:endParaRPr lang="en-US" dirty="0"/>
          </a:p>
        </p:txBody>
      </p:sp>
    </p:spTree>
    <p:extLst>
      <p:ext uri="{BB962C8B-B14F-4D97-AF65-F5344CB8AC3E}">
        <p14:creationId xmlns:p14="http://schemas.microsoft.com/office/powerpoint/2010/main" val="172250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 continued</a:t>
            </a:r>
          </a:p>
        </p:txBody>
      </p:sp>
      <p:sp>
        <p:nvSpPr>
          <p:cNvPr id="3" name="Content Placeholder 2"/>
          <p:cNvSpPr>
            <a:spLocks noGrp="1"/>
          </p:cNvSpPr>
          <p:nvPr>
            <p:ph idx="1"/>
          </p:nvPr>
        </p:nvSpPr>
        <p:spPr>
          <a:xfrm>
            <a:off x="418402" y="1544445"/>
            <a:ext cx="3867848" cy="621710"/>
          </a:xfrm>
        </p:spPr>
        <p:txBody>
          <a:bodyPr>
            <a:normAutofit/>
          </a:bodyPr>
          <a:lstStyle/>
          <a:p>
            <a:r>
              <a:rPr lang="en-GB" sz="1000" dirty="0"/>
              <a:t>Now we need to determine 2 constants as opposed to 8 constants in the integration method</a:t>
            </a:r>
          </a:p>
          <a:p>
            <a:r>
              <a:rPr lang="en-GB" sz="1000" dirty="0"/>
              <a:t>Let’s look at the boundary conditions;</a:t>
            </a:r>
          </a:p>
        </p:txBody>
      </p:sp>
      <p:graphicFrame>
        <p:nvGraphicFramePr>
          <p:cNvPr id="4" name="Object 3"/>
          <p:cNvGraphicFramePr>
            <a:graphicFrameLocks noChangeAspect="1"/>
          </p:cNvGraphicFramePr>
          <p:nvPr>
            <p:extLst>
              <p:ext uri="{D42A27DB-BD31-4B8C-83A1-F6EECF244321}">
                <p14:modId xmlns:p14="http://schemas.microsoft.com/office/powerpoint/2010/main" val="1772084830"/>
              </p:ext>
            </p:extLst>
          </p:nvPr>
        </p:nvGraphicFramePr>
        <p:xfrm>
          <a:off x="418402" y="844528"/>
          <a:ext cx="2990850" cy="319088"/>
        </p:xfrm>
        <a:graphic>
          <a:graphicData uri="http://schemas.openxmlformats.org/presentationml/2006/ole">
            <mc:AlternateContent xmlns:mc="http://schemas.openxmlformats.org/markup-compatibility/2006">
              <mc:Choice xmlns:v="urn:schemas-microsoft-com:vml" Requires="v">
                <p:oleObj name="Equation" r:id="rId2" imgW="4102100" imgH="431800" progId="Equation.3">
                  <p:embed/>
                </p:oleObj>
              </mc:Choice>
              <mc:Fallback>
                <p:oleObj name="Equation" r:id="rId2" imgW="4102100" imgH="431800" progId="Equation.3">
                  <p:embed/>
                  <p:pic>
                    <p:nvPicPr>
                      <p:cNvPr id="0" name="Picture 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02" y="844528"/>
                        <a:ext cx="2990850" cy="3190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15481369"/>
              </p:ext>
            </p:extLst>
          </p:nvPr>
        </p:nvGraphicFramePr>
        <p:xfrm>
          <a:off x="418402" y="1194487"/>
          <a:ext cx="3027362" cy="319087"/>
        </p:xfrm>
        <a:graphic>
          <a:graphicData uri="http://schemas.openxmlformats.org/presentationml/2006/ole">
            <mc:AlternateContent xmlns:mc="http://schemas.openxmlformats.org/markup-compatibility/2006">
              <mc:Choice xmlns:v="urn:schemas-microsoft-com:vml" Requires="v">
                <p:oleObj name="Equation" r:id="rId4" imgW="4152900" imgH="431800" progId="Equation.3">
                  <p:embed/>
                </p:oleObj>
              </mc:Choice>
              <mc:Fallback>
                <p:oleObj name="Equation" r:id="rId4" imgW="4152900" imgH="431800" progId="Equation.3">
                  <p:embed/>
                  <p:pic>
                    <p:nvPicPr>
                      <p:cNvPr id="0" name="Picture 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02" y="1194487"/>
                        <a:ext cx="3027362" cy="3190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06256282"/>
              </p:ext>
            </p:extLst>
          </p:nvPr>
        </p:nvGraphicFramePr>
        <p:xfrm>
          <a:off x="418402" y="2197026"/>
          <a:ext cx="2036763" cy="317500"/>
        </p:xfrm>
        <a:graphic>
          <a:graphicData uri="http://schemas.openxmlformats.org/presentationml/2006/ole">
            <mc:AlternateContent xmlns:mc="http://schemas.openxmlformats.org/markup-compatibility/2006">
              <mc:Choice xmlns:v="urn:schemas-microsoft-com:vml" Requires="v">
                <p:oleObj name="Equation" r:id="rId6" imgW="2794000" imgH="431800" progId="Equation.3">
                  <p:embed/>
                </p:oleObj>
              </mc:Choice>
              <mc:Fallback>
                <p:oleObj name="Equation" r:id="rId6" imgW="2794000" imgH="431800" progId="Equation.3">
                  <p:embed/>
                  <p:pic>
                    <p:nvPicPr>
                      <p:cNvPr id="0" name="Picture 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402" y="2197026"/>
                        <a:ext cx="2036763" cy="3175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0"/>
          <p:cNvPicPr>
            <a:picLocks noChangeAspect="1"/>
          </p:cNvPicPr>
          <p:nvPr/>
        </p:nvPicPr>
        <p:blipFill>
          <a:blip r:embed="rId8" cstate="print"/>
          <a:stretch>
            <a:fillRect/>
          </a:stretch>
        </p:blipFill>
        <p:spPr>
          <a:xfrm>
            <a:off x="2599570" y="2193673"/>
            <a:ext cx="1686680" cy="875599"/>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757018061"/>
              </p:ext>
            </p:extLst>
          </p:nvPr>
        </p:nvGraphicFramePr>
        <p:xfrm>
          <a:off x="418402" y="2545398"/>
          <a:ext cx="2017713" cy="523875"/>
        </p:xfrm>
        <a:graphic>
          <a:graphicData uri="http://schemas.openxmlformats.org/presentationml/2006/ole">
            <mc:AlternateContent xmlns:mc="http://schemas.openxmlformats.org/markup-compatibility/2006">
              <mc:Choice xmlns:v="urn:schemas-microsoft-com:vml" Requires="v">
                <p:oleObj name="Equation" r:id="rId9" imgW="2768600" imgH="711200" progId="Equation.3">
                  <p:embed/>
                </p:oleObj>
              </mc:Choice>
              <mc:Fallback>
                <p:oleObj name="Equation" r:id="rId9" imgW="2768600" imgH="711200" progId="Equation.3">
                  <p:embed/>
                  <p:pic>
                    <p:nvPicPr>
                      <p:cNvPr id="0" name="Picture 2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402" y="2545398"/>
                        <a:ext cx="2017713" cy="5238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534705068"/>
              </p:ext>
            </p:extLst>
          </p:nvPr>
        </p:nvGraphicFramePr>
        <p:xfrm>
          <a:off x="2599570" y="2179068"/>
          <a:ext cx="413378" cy="112103"/>
        </p:xfrm>
        <a:graphic>
          <a:graphicData uri="http://schemas.openxmlformats.org/presentationml/2006/ole">
            <mc:AlternateContent xmlns:mc="http://schemas.openxmlformats.org/markup-compatibility/2006">
              <mc:Choice xmlns:v="urn:schemas-microsoft-com:vml" Requires="v">
                <p:oleObj name="Equation" r:id="rId11" imgW="748975" imgH="203112" progId="Equation.3">
                  <p:embed/>
                </p:oleObj>
              </mc:Choice>
              <mc:Fallback>
                <p:oleObj name="Equation" r:id="rId11" imgW="748975" imgH="203112" progId="Equation.3">
                  <p:embed/>
                  <p:pic>
                    <p:nvPicPr>
                      <p:cNvPr id="0" name="Picture 2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9570" y="2179068"/>
                        <a:ext cx="413378" cy="112103"/>
                      </a:xfrm>
                      <a:prstGeom prst="rect">
                        <a:avLst/>
                      </a:prstGeom>
                      <a:solidFill>
                        <a:srgbClr val="FFFF00"/>
                      </a:solid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065157954"/>
              </p:ext>
            </p:extLst>
          </p:nvPr>
        </p:nvGraphicFramePr>
        <p:xfrm>
          <a:off x="3824288" y="2193925"/>
          <a:ext cx="461962" cy="111125"/>
        </p:xfrm>
        <a:graphic>
          <a:graphicData uri="http://schemas.openxmlformats.org/presentationml/2006/ole">
            <mc:AlternateContent xmlns:mc="http://schemas.openxmlformats.org/markup-compatibility/2006">
              <mc:Choice xmlns:v="urn:schemas-microsoft-com:vml" Requires="v">
                <p:oleObj name="Equation" r:id="rId13" imgW="837836" imgH="203112" progId="Equation.3">
                  <p:embed/>
                </p:oleObj>
              </mc:Choice>
              <mc:Fallback>
                <p:oleObj name="Equation" r:id="rId13" imgW="837836" imgH="203112" progId="Equation.3">
                  <p:embed/>
                  <p:pic>
                    <p:nvPicPr>
                      <p:cNvPr id="0" name="Picture 2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4288" y="2193925"/>
                        <a:ext cx="461962" cy="111125"/>
                      </a:xfrm>
                      <a:prstGeom prst="rect">
                        <a:avLst/>
                      </a:prstGeom>
                      <a:solidFill>
                        <a:srgbClr val="FFFF00"/>
                      </a:solidFill>
                    </p:spPr>
                  </p:pic>
                </p:oleObj>
              </mc:Fallback>
            </mc:AlternateContent>
          </a:graphicData>
        </a:graphic>
      </p:graphicFrame>
      <p:sp>
        <p:nvSpPr>
          <p:cNvPr id="7" name="Slide Number Placeholder 6"/>
          <p:cNvSpPr>
            <a:spLocks noGrp="1"/>
          </p:cNvSpPr>
          <p:nvPr>
            <p:ph type="sldNum" sz="quarter" idx="12"/>
          </p:nvPr>
        </p:nvSpPr>
        <p:spPr/>
        <p:txBody>
          <a:bodyPr/>
          <a:lstStyle/>
          <a:p>
            <a:fld id="{6D22F896-40B5-4ADD-8801-0D06FADFA095}" type="slidenum">
              <a:rPr lang="en-US" smtClean="0"/>
              <a:pPr/>
              <a:t>26</a:t>
            </a:fld>
            <a:endParaRPr lang="en-US" dirty="0"/>
          </a:p>
        </p:txBody>
      </p:sp>
      <p:sp>
        <p:nvSpPr>
          <p:cNvPr id="8" name="Oval 7"/>
          <p:cNvSpPr/>
          <p:nvPr/>
        </p:nvSpPr>
        <p:spPr>
          <a:xfrm>
            <a:off x="3154773" y="892175"/>
            <a:ext cx="226314"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206341" y="1226990"/>
            <a:ext cx="226314" cy="2286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971583" y="1221607"/>
            <a:ext cx="226314"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209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 continued</a:t>
            </a:r>
          </a:p>
        </p:txBody>
      </p:sp>
      <p:sp>
        <p:nvSpPr>
          <p:cNvPr id="3" name="Content Placeholder 2"/>
          <p:cNvSpPr>
            <a:spLocks noGrp="1"/>
          </p:cNvSpPr>
          <p:nvPr>
            <p:ph idx="1"/>
          </p:nvPr>
        </p:nvSpPr>
        <p:spPr/>
        <p:txBody>
          <a:bodyPr/>
          <a:lstStyle/>
          <a:p>
            <a:r>
              <a:rPr lang="en-GB" dirty="0"/>
              <a:t>Finally;</a:t>
            </a:r>
          </a:p>
          <a:p>
            <a:endParaRPr lang="en-GB" dirty="0"/>
          </a:p>
          <a:p>
            <a:endParaRPr lang="en-GB" dirty="0"/>
          </a:p>
          <a:p>
            <a:endParaRPr lang="en-GB" dirty="0"/>
          </a:p>
          <a:p>
            <a:r>
              <a:rPr lang="en-GB" dirty="0"/>
              <a:t>Question</a:t>
            </a:r>
          </a:p>
          <a:p>
            <a:pPr lvl="1"/>
            <a:r>
              <a:rPr lang="en-GB" dirty="0"/>
              <a:t>What happens for the deflection at the point where slope becomes zero?</a:t>
            </a:r>
          </a:p>
        </p:txBody>
      </p:sp>
      <p:graphicFrame>
        <p:nvGraphicFramePr>
          <p:cNvPr id="4" name="Object 3"/>
          <p:cNvGraphicFramePr>
            <a:graphicFrameLocks noChangeAspect="1"/>
          </p:cNvGraphicFramePr>
          <p:nvPr>
            <p:extLst>
              <p:ext uri="{D42A27DB-BD31-4B8C-83A1-F6EECF244321}">
                <p14:modId xmlns:p14="http://schemas.microsoft.com/office/powerpoint/2010/main" val="383602021"/>
              </p:ext>
            </p:extLst>
          </p:nvPr>
        </p:nvGraphicFramePr>
        <p:xfrm>
          <a:off x="400050" y="1252538"/>
          <a:ext cx="3333750" cy="319087"/>
        </p:xfrm>
        <a:graphic>
          <a:graphicData uri="http://schemas.openxmlformats.org/presentationml/2006/ole">
            <mc:AlternateContent xmlns:mc="http://schemas.openxmlformats.org/markup-compatibility/2006">
              <mc:Choice xmlns:v="urn:schemas-microsoft-com:vml" Requires="v">
                <p:oleObj name="Equation" r:id="rId2" imgW="4572000" imgH="431800" progId="Equation.3">
                  <p:embed/>
                </p:oleObj>
              </mc:Choice>
              <mc:Fallback>
                <p:oleObj name="Equation" r:id="rId2" imgW="4572000" imgH="431800" progId="Equation.3">
                  <p:embed/>
                  <p:pic>
                    <p:nvPicPr>
                      <p:cNvPr id="0" name="Picture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252538"/>
                        <a:ext cx="3333750" cy="3190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44074071"/>
              </p:ext>
            </p:extLst>
          </p:nvPr>
        </p:nvGraphicFramePr>
        <p:xfrm>
          <a:off x="400050" y="1622425"/>
          <a:ext cx="2981325" cy="319088"/>
        </p:xfrm>
        <a:graphic>
          <a:graphicData uri="http://schemas.openxmlformats.org/presentationml/2006/ole">
            <mc:AlternateContent xmlns:mc="http://schemas.openxmlformats.org/markup-compatibility/2006">
              <mc:Choice xmlns:v="urn:schemas-microsoft-com:vml" Requires="v">
                <p:oleObj name="Equation" r:id="rId4" imgW="4089400" imgH="431800" progId="Equation.3">
                  <p:embed/>
                </p:oleObj>
              </mc:Choice>
              <mc:Fallback>
                <p:oleObj name="Equation" r:id="rId4" imgW="4089400" imgH="431800" progId="Equation.3">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622425"/>
                        <a:ext cx="2981325" cy="3190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6D22F896-40B5-4ADD-8801-0D06FADFA095}" type="slidenum">
              <a:rPr lang="en-US" smtClean="0"/>
              <a:pPr/>
              <a:t>27</a:t>
            </a:fld>
            <a:endParaRPr lang="en-US" dirty="0"/>
          </a:p>
        </p:txBody>
      </p:sp>
    </p:spTree>
    <p:extLst>
      <p:ext uri="{BB962C8B-B14F-4D97-AF65-F5344CB8AC3E}">
        <p14:creationId xmlns:p14="http://schemas.microsoft.com/office/powerpoint/2010/main" val="2930964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 continued</a:t>
            </a:r>
          </a:p>
        </p:txBody>
      </p:sp>
      <p:sp>
        <p:nvSpPr>
          <p:cNvPr id="3" name="Content Placeholder 2"/>
          <p:cNvSpPr>
            <a:spLocks noGrp="1"/>
          </p:cNvSpPr>
          <p:nvPr>
            <p:ph idx="1"/>
          </p:nvPr>
        </p:nvSpPr>
        <p:spPr>
          <a:xfrm>
            <a:off x="323850" y="968376"/>
            <a:ext cx="3962400" cy="762000"/>
          </a:xfrm>
        </p:spPr>
        <p:txBody>
          <a:bodyPr/>
          <a:lstStyle/>
          <a:p>
            <a:r>
              <a:rPr lang="en-GB" dirty="0"/>
              <a:t>Find maximum upward and downward deflection for the beam using Macaulay’s method.</a:t>
            </a:r>
          </a:p>
          <a:p>
            <a:pPr lvl="1"/>
            <a:r>
              <a:rPr lang="en-GB" dirty="0"/>
              <a:t>Where slope becomes zero maximum deflection occurs.</a:t>
            </a:r>
          </a:p>
          <a:p>
            <a:pPr lvl="1"/>
            <a:endParaRPr lang="en-GB" dirty="0"/>
          </a:p>
          <a:p>
            <a:pPr marL="230520" lvl="1" indent="0">
              <a:buNone/>
            </a:pPr>
            <a:endParaRPr lang="en-GB" dirty="0"/>
          </a:p>
        </p:txBody>
      </p:sp>
      <p:sp>
        <p:nvSpPr>
          <p:cNvPr id="5" name="Content Placeholder 2"/>
          <p:cNvSpPr txBox="1">
            <a:spLocks/>
          </p:cNvSpPr>
          <p:nvPr/>
        </p:nvSpPr>
        <p:spPr>
          <a:xfrm>
            <a:off x="323850" y="1882775"/>
            <a:ext cx="3962400" cy="1219200"/>
          </a:xfrm>
          <a:prstGeom prst="rect">
            <a:avLst/>
          </a:prstGeom>
        </p:spPr>
        <p:txBody>
          <a:bodyPr vert="horz" lIns="91440" tIns="45720" rIns="91440" bIns="45720" rtlCol="0" anchor="t">
            <a:normAutofit fontScale="92500"/>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n-GB" dirty="0"/>
              <a:t>Zero slope whereabouts investigation:</a:t>
            </a:r>
          </a:p>
          <a:p>
            <a:pPr marL="459120" lvl="1" indent="-228600">
              <a:buFont typeface="+mj-lt"/>
              <a:buAutoNum type="arabicPeriod"/>
            </a:pPr>
            <a:r>
              <a:rPr lang="en-GB" dirty="0"/>
              <a:t>Zero slope lies within the bay where slope changes sign at extremities of the bay from negative to positive or vice versa.</a:t>
            </a:r>
          </a:p>
          <a:p>
            <a:pPr marL="459120" lvl="1" indent="-228600">
              <a:buFont typeface="+mj-lt"/>
              <a:buAutoNum type="arabicPeriod"/>
            </a:pPr>
            <a:r>
              <a:rPr lang="en-GB" dirty="0"/>
              <a:t>In each bay find where        . If the obtained </a:t>
            </a:r>
            <a:r>
              <a:rPr lang="en-GB" i="1" dirty="0"/>
              <a:t>x</a:t>
            </a:r>
            <a:r>
              <a:rPr lang="en-GB" dirty="0"/>
              <a:t> is within the bay then you found it, otherwise keep doing this for successive bays until you find it.</a:t>
            </a:r>
          </a:p>
          <a:p>
            <a:pPr lvl="1"/>
            <a:endParaRPr lang="en-GB" dirty="0"/>
          </a:p>
          <a:p>
            <a:pPr lvl="1"/>
            <a:endParaRPr lang="en-GB" dirty="0"/>
          </a:p>
          <a:p>
            <a:pPr marL="230520" lvl="1" indent="0">
              <a:buFont typeface="Arial"/>
              <a:buNone/>
            </a:pPr>
            <a:endParaRPr lang="en-GB" dirty="0"/>
          </a:p>
        </p:txBody>
      </p:sp>
      <p:graphicFrame>
        <p:nvGraphicFramePr>
          <p:cNvPr id="7" name="Object 6"/>
          <p:cNvGraphicFramePr>
            <a:graphicFrameLocks noChangeAspect="1"/>
          </p:cNvGraphicFramePr>
          <p:nvPr>
            <p:extLst>
              <p:ext uri="{D42A27DB-BD31-4B8C-83A1-F6EECF244321}">
                <p14:modId xmlns:p14="http://schemas.microsoft.com/office/powerpoint/2010/main" val="3247008176"/>
              </p:ext>
            </p:extLst>
          </p:nvPr>
        </p:nvGraphicFramePr>
        <p:xfrm>
          <a:off x="2027237" y="2515235"/>
          <a:ext cx="258763" cy="131763"/>
        </p:xfrm>
        <a:graphic>
          <a:graphicData uri="http://schemas.openxmlformats.org/presentationml/2006/ole">
            <mc:AlternateContent xmlns:mc="http://schemas.openxmlformats.org/markup-compatibility/2006">
              <mc:Choice xmlns:v="urn:schemas-microsoft-com:vml" Requires="v">
                <p:oleObj name="Equation" r:id="rId2" imgW="355138" imgH="177569" progId="Equation.3">
                  <p:embed/>
                </p:oleObj>
              </mc:Choice>
              <mc:Fallback>
                <p:oleObj name="Equation" r:id="rId2" imgW="355138" imgH="177569" progId="Equation.3">
                  <p:embed/>
                  <p:pic>
                    <p:nvPicPr>
                      <p:cNvPr id="0"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7" y="2515235"/>
                        <a:ext cx="258763"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spTree>
    <p:extLst>
      <p:ext uri="{BB962C8B-B14F-4D97-AF65-F5344CB8AC3E}">
        <p14:creationId xmlns:p14="http://schemas.microsoft.com/office/powerpoint/2010/main" val="256060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 continued</a:t>
            </a:r>
          </a:p>
        </p:txBody>
      </p:sp>
      <p:sp>
        <p:nvSpPr>
          <p:cNvPr id="3" name="Content Placeholder 2"/>
          <p:cNvSpPr>
            <a:spLocks noGrp="1"/>
          </p:cNvSpPr>
          <p:nvPr>
            <p:ph idx="1"/>
          </p:nvPr>
        </p:nvSpPr>
        <p:spPr>
          <a:xfrm>
            <a:off x="323850" y="834263"/>
            <a:ext cx="2276547" cy="2026669"/>
          </a:xfrm>
        </p:spPr>
        <p:txBody>
          <a:bodyPr>
            <a:normAutofit/>
          </a:bodyPr>
          <a:lstStyle/>
          <a:p>
            <a:r>
              <a:rPr lang="en-GB" sz="1000" dirty="0"/>
              <a:t>By using engineering judgement it looks like that the maximum downward deflection could happen within bay BC.</a:t>
            </a:r>
          </a:p>
        </p:txBody>
      </p:sp>
      <p:grpSp>
        <p:nvGrpSpPr>
          <p:cNvPr id="4" name="Group 3"/>
          <p:cNvGrpSpPr/>
          <p:nvPr/>
        </p:nvGrpSpPr>
        <p:grpSpPr>
          <a:xfrm>
            <a:off x="2600397" y="834263"/>
            <a:ext cx="1640133" cy="914400"/>
            <a:chOff x="857250" y="1501775"/>
            <a:chExt cx="2789663" cy="1447800"/>
          </a:xfrm>
        </p:grpSpPr>
        <p:pic>
          <p:nvPicPr>
            <p:cNvPr id="5" name="Picture 4"/>
            <p:cNvPicPr>
              <a:picLocks noChangeAspect="1"/>
            </p:cNvPicPr>
            <p:nvPr/>
          </p:nvPicPr>
          <p:blipFill>
            <a:blip r:embed="rId2" cstate="print"/>
            <a:stretch>
              <a:fillRect/>
            </a:stretch>
          </p:blipFill>
          <p:spPr>
            <a:xfrm>
              <a:off x="857250" y="1501775"/>
              <a:ext cx="2789663" cy="1447800"/>
            </a:xfrm>
            <a:prstGeom prst="rect">
              <a:avLst/>
            </a:prstGeom>
          </p:spPr>
        </p:pic>
        <p:sp>
          <p:nvSpPr>
            <p:cNvPr id="6" name="Rectangle 5"/>
            <p:cNvSpPr/>
            <p:nvPr/>
          </p:nvSpPr>
          <p:spPr>
            <a:xfrm>
              <a:off x="3358134" y="1891919"/>
              <a:ext cx="76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a:solidFill>
                    <a:schemeClr val="tx1"/>
                  </a:solidFill>
                  <a:latin typeface="Arial" panose="020B0604020202020204" pitchFamily="34" charset="0"/>
                  <a:cs typeface="Arial" panose="020B0604020202020204" pitchFamily="34" charset="0"/>
                </a:rPr>
                <a:t>x</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603759812"/>
              </p:ext>
            </p:extLst>
          </p:nvPr>
        </p:nvGraphicFramePr>
        <p:xfrm>
          <a:off x="369888" y="1753236"/>
          <a:ext cx="2773362" cy="302466"/>
        </p:xfrm>
        <a:graphic>
          <a:graphicData uri="http://schemas.openxmlformats.org/presentationml/2006/ole">
            <mc:AlternateContent xmlns:mc="http://schemas.openxmlformats.org/markup-compatibility/2006">
              <mc:Choice xmlns:v="urn:schemas-microsoft-com:vml" Requires="v">
                <p:oleObj name="Equation" r:id="rId3" imgW="4013200" imgH="431800" progId="Equation.3">
                  <p:embed/>
                </p:oleObj>
              </mc:Choice>
              <mc:Fallback>
                <p:oleObj name="Equation" r:id="rId3" imgW="4013200" imgH="431800" progId="Equation.3">
                  <p:embed/>
                  <p:pic>
                    <p:nvPicPr>
                      <p:cNvPr id="0" name="Picture 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8" y="1753236"/>
                        <a:ext cx="2773362" cy="30246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43796175"/>
              </p:ext>
            </p:extLst>
          </p:nvPr>
        </p:nvGraphicFramePr>
        <p:xfrm>
          <a:off x="369888" y="2092830"/>
          <a:ext cx="2620962" cy="311446"/>
        </p:xfrm>
        <a:graphic>
          <a:graphicData uri="http://schemas.openxmlformats.org/presentationml/2006/ole">
            <mc:AlternateContent xmlns:mc="http://schemas.openxmlformats.org/markup-compatibility/2006">
              <mc:Choice xmlns:v="urn:schemas-microsoft-com:vml" Requires="v">
                <p:oleObj name="Equation" r:id="rId5" imgW="3632200" imgH="431800" progId="Equation.3">
                  <p:embed/>
                </p:oleObj>
              </mc:Choice>
              <mc:Fallback>
                <p:oleObj name="Equation" r:id="rId5" imgW="3632200" imgH="431800" progId="Equation.3">
                  <p:embed/>
                  <p:pic>
                    <p:nvPicPr>
                      <p:cNvPr id="0" name="Picture 1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888" y="2092830"/>
                        <a:ext cx="2620962" cy="31144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09440851"/>
              </p:ext>
            </p:extLst>
          </p:nvPr>
        </p:nvGraphicFramePr>
        <p:xfrm>
          <a:off x="369888" y="2441404"/>
          <a:ext cx="3230562" cy="309309"/>
        </p:xfrm>
        <a:graphic>
          <a:graphicData uri="http://schemas.openxmlformats.org/presentationml/2006/ole">
            <mc:AlternateContent xmlns:mc="http://schemas.openxmlformats.org/markup-compatibility/2006">
              <mc:Choice xmlns:v="urn:schemas-microsoft-com:vml" Requires="v">
                <p:oleObj name="Equation" r:id="rId7" imgW="4508500" imgH="431800" progId="Equation.3">
                  <p:embed/>
                </p:oleObj>
              </mc:Choice>
              <mc:Fallback>
                <p:oleObj name="Equation" r:id="rId7" imgW="4508500" imgH="431800" progId="Equation.3">
                  <p:embed/>
                  <p:pic>
                    <p:nvPicPr>
                      <p:cNvPr id="0" name="Picture 1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888" y="2441404"/>
                        <a:ext cx="3230562" cy="309309"/>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07048244"/>
              </p:ext>
            </p:extLst>
          </p:nvPr>
        </p:nvGraphicFramePr>
        <p:xfrm>
          <a:off x="369888" y="2787840"/>
          <a:ext cx="2316162" cy="300161"/>
        </p:xfrm>
        <a:graphic>
          <a:graphicData uri="http://schemas.openxmlformats.org/presentationml/2006/ole">
            <mc:AlternateContent xmlns:mc="http://schemas.openxmlformats.org/markup-compatibility/2006">
              <mc:Choice xmlns:v="urn:schemas-microsoft-com:vml" Requires="v">
                <p:oleObj name="Equation" r:id="rId9" imgW="3378200" imgH="431800" progId="Equation.3">
                  <p:embed/>
                </p:oleObj>
              </mc:Choice>
              <mc:Fallback>
                <p:oleObj name="Equation" r:id="rId9" imgW="3378200" imgH="431800" progId="Equation.3">
                  <p:embed/>
                  <p:pic>
                    <p:nvPicPr>
                      <p:cNvPr id="0" name="Picture 1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888" y="2787840"/>
                        <a:ext cx="2316162" cy="300161"/>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728078409"/>
              </p:ext>
            </p:extLst>
          </p:nvPr>
        </p:nvGraphicFramePr>
        <p:xfrm>
          <a:off x="2838450" y="2881503"/>
          <a:ext cx="444500" cy="131762"/>
        </p:xfrm>
        <a:graphic>
          <a:graphicData uri="http://schemas.openxmlformats.org/presentationml/2006/ole">
            <mc:AlternateContent xmlns:mc="http://schemas.openxmlformats.org/markup-compatibility/2006">
              <mc:Choice xmlns:v="urn:schemas-microsoft-com:vml" Requires="v">
                <p:oleObj name="Equation" r:id="rId11" imgW="609336" imgH="177723" progId="Equation.3">
                  <p:embed/>
                </p:oleObj>
              </mc:Choice>
              <mc:Fallback>
                <p:oleObj name="Equation" r:id="rId11" imgW="609336" imgH="177723" progId="Equation.3">
                  <p:embed/>
                  <p:pic>
                    <p:nvPicPr>
                      <p:cNvPr id="0" name="Picture 1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8450" y="2881503"/>
                        <a:ext cx="444500" cy="1317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Arrow Connector 15"/>
          <p:cNvCxnSpPr>
            <a:endCxn id="14" idx="1"/>
          </p:cNvCxnSpPr>
          <p:nvPr/>
        </p:nvCxnSpPr>
        <p:spPr>
          <a:xfrm>
            <a:off x="2686050" y="2947384"/>
            <a:ext cx="152400" cy="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95650" y="2949575"/>
            <a:ext cx="234949" cy="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1451949674"/>
              </p:ext>
            </p:extLst>
          </p:nvPr>
        </p:nvGraphicFramePr>
        <p:xfrm>
          <a:off x="3524250" y="2829909"/>
          <a:ext cx="742951" cy="209442"/>
        </p:xfrm>
        <a:graphic>
          <a:graphicData uri="http://schemas.openxmlformats.org/presentationml/2006/ole">
            <mc:AlternateContent xmlns:mc="http://schemas.openxmlformats.org/markup-compatibility/2006">
              <mc:Choice xmlns:v="urn:schemas-microsoft-com:vml" Requires="v">
                <p:oleObj name="Equation" r:id="rId13" imgW="1142504" imgH="317362" progId="Equation.3">
                  <p:embed/>
                </p:oleObj>
              </mc:Choice>
              <mc:Fallback>
                <p:oleObj name="Equation" r:id="rId13" imgW="1142504" imgH="317362" progId="Equation.3">
                  <p:embed/>
                  <p:pic>
                    <p:nvPicPr>
                      <p:cNvPr id="0" name="Picture 1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4250" y="2829909"/>
                        <a:ext cx="742951" cy="20944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9"/>
          <p:cNvSpPr>
            <a:spLocks noGrp="1"/>
          </p:cNvSpPr>
          <p:nvPr>
            <p:ph type="sldNum" sz="quarter" idx="12"/>
          </p:nvPr>
        </p:nvSpPr>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val="27825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 fill="hold"/>
                                        <p:tgtEl>
                                          <p:spTgt spid="7"/>
                                        </p:tgtEl>
                                        <p:attrNameLst>
                                          <p:attrName>ppt_x</p:attrName>
                                        </p:attrNameLst>
                                      </p:cBhvr>
                                      <p:tavLst>
                                        <p:tav tm="0">
                                          <p:val>
                                            <p:strVal val="#ppt_x"/>
                                          </p:val>
                                        </p:tav>
                                        <p:tav tm="100000">
                                          <p:val>
                                            <p:strVal val="#ppt_x"/>
                                          </p:val>
                                        </p:tav>
                                      </p:tavLst>
                                    </p:anim>
                                    <p:anim calcmode="lin" valueType="num">
                                      <p:cBhvr additive="base">
                                        <p:cTn id="8" dur="1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 fill="hold"/>
                                        <p:tgtEl>
                                          <p:spTgt spid="8"/>
                                        </p:tgtEl>
                                        <p:attrNameLst>
                                          <p:attrName>ppt_x</p:attrName>
                                        </p:attrNameLst>
                                      </p:cBhvr>
                                      <p:tavLst>
                                        <p:tav tm="0">
                                          <p:val>
                                            <p:strVal val="#ppt_x"/>
                                          </p:val>
                                        </p:tav>
                                        <p:tav tm="100000">
                                          <p:val>
                                            <p:strVal val="#ppt_x"/>
                                          </p:val>
                                        </p:tav>
                                      </p:tavLst>
                                    </p:anim>
                                    <p:anim calcmode="lin" valueType="num">
                                      <p:cBhvr additive="base">
                                        <p:cTn id="14" dur="1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 fill="hold"/>
                                        <p:tgtEl>
                                          <p:spTgt spid="9"/>
                                        </p:tgtEl>
                                        <p:attrNameLst>
                                          <p:attrName>ppt_x</p:attrName>
                                        </p:attrNameLst>
                                      </p:cBhvr>
                                      <p:tavLst>
                                        <p:tav tm="0">
                                          <p:val>
                                            <p:strVal val="#ppt_x"/>
                                          </p:val>
                                        </p:tav>
                                        <p:tav tm="100000">
                                          <p:val>
                                            <p:strVal val="#ppt_x"/>
                                          </p:val>
                                        </p:tav>
                                      </p:tavLst>
                                    </p:anim>
                                    <p:anim calcmode="lin" valueType="num">
                                      <p:cBhvr additive="base">
                                        <p:cTn id="20"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 fill="hold"/>
                                        <p:tgtEl>
                                          <p:spTgt spid="11"/>
                                        </p:tgtEl>
                                        <p:attrNameLst>
                                          <p:attrName>ppt_x</p:attrName>
                                        </p:attrNameLst>
                                      </p:cBhvr>
                                      <p:tavLst>
                                        <p:tav tm="0">
                                          <p:val>
                                            <p:strVal val="#ppt_x"/>
                                          </p:val>
                                        </p:tav>
                                        <p:tav tm="100000">
                                          <p:val>
                                            <p:strVal val="#ppt_x"/>
                                          </p:val>
                                        </p:tav>
                                      </p:tavLst>
                                    </p:anim>
                                    <p:anim calcmode="lin" valueType="num">
                                      <p:cBhvr additive="base">
                                        <p:cTn id="26" dur="1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 fill="hold"/>
                                        <p:tgtEl>
                                          <p:spTgt spid="16"/>
                                        </p:tgtEl>
                                        <p:attrNameLst>
                                          <p:attrName>ppt_x</p:attrName>
                                        </p:attrNameLst>
                                      </p:cBhvr>
                                      <p:tavLst>
                                        <p:tav tm="0">
                                          <p:val>
                                            <p:strVal val="#ppt_x"/>
                                          </p:val>
                                        </p:tav>
                                        <p:tav tm="100000">
                                          <p:val>
                                            <p:strVal val="#ppt_x"/>
                                          </p:val>
                                        </p:tav>
                                      </p:tavLst>
                                    </p:anim>
                                    <p:anim calcmode="lin" valueType="num">
                                      <p:cBhvr additive="base">
                                        <p:cTn id="32" dur="1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 fill="hold"/>
                                        <p:tgtEl>
                                          <p:spTgt spid="14"/>
                                        </p:tgtEl>
                                        <p:attrNameLst>
                                          <p:attrName>ppt_x</p:attrName>
                                        </p:attrNameLst>
                                      </p:cBhvr>
                                      <p:tavLst>
                                        <p:tav tm="0">
                                          <p:val>
                                            <p:strVal val="#ppt_x"/>
                                          </p:val>
                                        </p:tav>
                                        <p:tav tm="100000">
                                          <p:val>
                                            <p:strVal val="#ppt_x"/>
                                          </p:val>
                                        </p:tav>
                                      </p:tavLst>
                                    </p:anim>
                                    <p:anim calcmode="lin" valueType="num">
                                      <p:cBhvr additive="base">
                                        <p:cTn id="36" dur="1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 fill="hold"/>
                                        <p:tgtEl>
                                          <p:spTgt spid="19"/>
                                        </p:tgtEl>
                                        <p:attrNameLst>
                                          <p:attrName>ppt_x</p:attrName>
                                        </p:attrNameLst>
                                      </p:cBhvr>
                                      <p:tavLst>
                                        <p:tav tm="0">
                                          <p:val>
                                            <p:strVal val="#ppt_x"/>
                                          </p:val>
                                        </p:tav>
                                        <p:tav tm="100000">
                                          <p:val>
                                            <p:strVal val="#ppt_x"/>
                                          </p:val>
                                        </p:tav>
                                      </p:tavLst>
                                    </p:anim>
                                    <p:anim calcmode="lin" valueType="num">
                                      <p:cBhvr additive="base">
                                        <p:cTn id="42" dur="1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 fill="hold"/>
                                        <p:tgtEl>
                                          <p:spTgt spid="20"/>
                                        </p:tgtEl>
                                        <p:attrNameLst>
                                          <p:attrName>ppt_x</p:attrName>
                                        </p:attrNameLst>
                                      </p:cBhvr>
                                      <p:tavLst>
                                        <p:tav tm="0">
                                          <p:val>
                                            <p:strVal val="#ppt_x"/>
                                          </p:val>
                                        </p:tav>
                                        <p:tav tm="100000">
                                          <p:val>
                                            <p:strVal val="#ppt_x"/>
                                          </p:val>
                                        </p:tav>
                                      </p:tavLst>
                                    </p:anim>
                                    <p:anim calcmode="lin" valueType="num">
                                      <p:cBhvr additive="base">
                                        <p:cTn id="46" dur="1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 your comments</a:t>
            </a:r>
          </a:p>
        </p:txBody>
      </p:sp>
      <p:sp>
        <p:nvSpPr>
          <p:cNvPr id="3" name="Content Placeholder 2"/>
          <p:cNvSpPr>
            <a:spLocks noGrp="1"/>
          </p:cNvSpPr>
          <p:nvPr>
            <p:ph idx="1"/>
          </p:nvPr>
        </p:nvSpPr>
        <p:spPr/>
        <p:txBody>
          <a:bodyPr/>
          <a:lstStyle/>
          <a:p>
            <a:r>
              <a:rPr lang="en-GB"/>
              <a:t>https://padlet.com/damghani_mahdi/SDI</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1304524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3</a:t>
            </a:r>
          </a:p>
        </p:txBody>
      </p:sp>
      <p:sp>
        <p:nvSpPr>
          <p:cNvPr id="3" name="Content Placeholder 2"/>
          <p:cNvSpPr>
            <a:spLocks noGrp="1"/>
          </p:cNvSpPr>
          <p:nvPr>
            <p:ph idx="1"/>
          </p:nvPr>
        </p:nvSpPr>
        <p:spPr/>
        <p:txBody>
          <a:bodyPr/>
          <a:lstStyle/>
          <a:p>
            <a:r>
              <a:rPr lang="en-GB" dirty="0"/>
              <a:t>For a beam with patch loading how do you represent the singularity function?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p:grpSp>
        <p:nvGrpSpPr>
          <p:cNvPr id="25" name="Group 24"/>
          <p:cNvGrpSpPr/>
          <p:nvPr/>
        </p:nvGrpSpPr>
        <p:grpSpPr>
          <a:xfrm>
            <a:off x="1085850" y="1425575"/>
            <a:ext cx="2383100" cy="1582675"/>
            <a:chOff x="1162050" y="1481398"/>
            <a:chExt cx="2383100" cy="1582675"/>
          </a:xfrm>
        </p:grpSpPr>
        <p:cxnSp>
          <p:nvCxnSpPr>
            <p:cNvPr id="10" name="Straight Connector 9"/>
            <p:cNvCxnSpPr/>
            <p:nvPr/>
          </p:nvCxnSpPr>
          <p:spPr>
            <a:xfrm>
              <a:off x="1314450" y="2035175"/>
              <a:ext cx="22098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499431" y="1732764"/>
              <a:ext cx="45719" cy="607211"/>
            </a:xfrm>
            <a:prstGeom prst="rect">
              <a:avLst/>
            </a:prstGeom>
            <a:pattFill prst="wdDnDiag">
              <a:fgClr>
                <a:schemeClr val="accent5">
                  <a:lumMod val="75000"/>
                </a:schemeClr>
              </a:fgClr>
              <a:bgClr>
                <a:schemeClr val="bg1"/>
              </a:bgClr>
            </a:patt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847850" y="1733383"/>
              <a:ext cx="1143000" cy="259992"/>
            </a:xfrm>
            <a:prstGeom prst="rect">
              <a:avLst/>
            </a:prstGeom>
            <a:blipFill dpi="0" rotWithShape="1">
              <a:blip r:embed="rId2"/>
              <a:srcRect/>
              <a:tile tx="0" ty="0" sx="5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p:cNvCxnSpPr/>
            <p:nvPr/>
          </p:nvCxnSpPr>
          <p:spPr>
            <a:xfrm flipV="1">
              <a:off x="1314450" y="2035175"/>
              <a:ext cx="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314450" y="2187575"/>
              <a:ext cx="533400" cy="0"/>
            </a:xfrm>
            <a:prstGeom prst="straightConnector1">
              <a:avLst/>
            </a:prstGeom>
            <a:ln w="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314450" y="2332804"/>
              <a:ext cx="1676400" cy="9561"/>
            </a:xfrm>
            <a:prstGeom prst="straightConnector1">
              <a:avLst/>
            </a:prstGeom>
            <a:ln w="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314450" y="2487595"/>
              <a:ext cx="1905000" cy="4781"/>
            </a:xfrm>
            <a:prstGeom prst="straightConnector1">
              <a:avLst/>
            </a:prstGeom>
            <a:ln w="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62050" y="2740908"/>
              <a:ext cx="304800" cy="323165"/>
            </a:xfrm>
            <a:prstGeom prst="rect">
              <a:avLst/>
            </a:prstGeom>
            <a:noFill/>
          </p:spPr>
          <p:txBody>
            <a:bodyPr wrap="square" rtlCol="0">
              <a:spAutoFit/>
            </a:bodyPr>
            <a:lstStyle/>
            <a:p>
              <a:r>
                <a:rPr lang="en-GB" sz="1500" i="1" dirty="0">
                  <a:latin typeface="Times New Roman" panose="02020603050405020304" pitchFamily="18" charset="0"/>
                  <a:cs typeface="Times New Roman" panose="02020603050405020304" pitchFamily="18" charset="0"/>
                </a:rPr>
                <a:t>R</a:t>
              </a:r>
            </a:p>
          </p:txBody>
        </p:sp>
        <p:sp>
          <p:nvSpPr>
            <p:cNvPr id="26" name="TextBox 25"/>
            <p:cNvSpPr txBox="1"/>
            <p:nvPr/>
          </p:nvSpPr>
          <p:spPr>
            <a:xfrm>
              <a:off x="2279033" y="1481398"/>
              <a:ext cx="304800" cy="323165"/>
            </a:xfrm>
            <a:prstGeom prst="rect">
              <a:avLst/>
            </a:prstGeom>
            <a:noFill/>
          </p:spPr>
          <p:txBody>
            <a:bodyPr wrap="square" rtlCol="0">
              <a:spAutoFit/>
            </a:bodyPr>
            <a:lstStyle/>
            <a:p>
              <a:r>
                <a:rPr lang="en-GB" sz="1500" i="1" dirty="0">
                  <a:latin typeface="Times New Roman" panose="02020603050405020304" pitchFamily="18" charset="0"/>
                  <a:cs typeface="Times New Roman" panose="02020603050405020304" pitchFamily="18" charset="0"/>
                </a:rPr>
                <a:t>w</a:t>
              </a:r>
            </a:p>
          </p:txBody>
        </p:sp>
        <p:sp>
          <p:nvSpPr>
            <p:cNvPr id="27" name="TextBox 26"/>
            <p:cNvSpPr txBox="1"/>
            <p:nvPr/>
          </p:nvSpPr>
          <p:spPr>
            <a:xfrm>
              <a:off x="2114550" y="2263775"/>
              <a:ext cx="304800" cy="292388"/>
            </a:xfrm>
            <a:prstGeom prst="rect">
              <a:avLst/>
            </a:prstGeom>
            <a:noFill/>
          </p:spPr>
          <p:txBody>
            <a:bodyPr wrap="square" rtlCol="0">
              <a:spAutoFit/>
            </a:bodyPr>
            <a:lstStyle/>
            <a:p>
              <a:r>
                <a:rPr lang="en-GB" sz="1300" i="1" dirty="0">
                  <a:latin typeface="Times New Roman" panose="02020603050405020304" pitchFamily="18" charset="0"/>
                  <a:cs typeface="Times New Roman" panose="02020603050405020304" pitchFamily="18" charset="0"/>
                </a:rPr>
                <a:t>x</a:t>
              </a:r>
            </a:p>
          </p:txBody>
        </p:sp>
        <p:sp>
          <p:nvSpPr>
            <p:cNvPr id="28" name="TextBox 27"/>
            <p:cNvSpPr txBox="1"/>
            <p:nvPr/>
          </p:nvSpPr>
          <p:spPr>
            <a:xfrm>
              <a:off x="2000250" y="2111375"/>
              <a:ext cx="304800" cy="292388"/>
            </a:xfrm>
            <a:prstGeom prst="rect">
              <a:avLst/>
            </a:prstGeom>
            <a:noFill/>
          </p:spPr>
          <p:txBody>
            <a:bodyPr wrap="square" rtlCol="0">
              <a:spAutoFit/>
            </a:bodyPr>
            <a:lstStyle/>
            <a:p>
              <a:r>
                <a:rPr lang="en-GB" sz="1300" i="1" dirty="0">
                  <a:latin typeface="Times New Roman" panose="02020603050405020304" pitchFamily="18" charset="0"/>
                  <a:cs typeface="Times New Roman" panose="02020603050405020304" pitchFamily="18" charset="0"/>
                </a:rPr>
                <a:t>b</a:t>
              </a:r>
            </a:p>
          </p:txBody>
        </p:sp>
        <p:sp>
          <p:nvSpPr>
            <p:cNvPr id="29" name="TextBox 28"/>
            <p:cNvSpPr txBox="1"/>
            <p:nvPr/>
          </p:nvSpPr>
          <p:spPr>
            <a:xfrm>
              <a:off x="1428750" y="1958975"/>
              <a:ext cx="304800" cy="292388"/>
            </a:xfrm>
            <a:prstGeom prst="rect">
              <a:avLst/>
            </a:prstGeom>
            <a:noFill/>
          </p:spPr>
          <p:txBody>
            <a:bodyPr wrap="square" rtlCol="0">
              <a:spAutoFit/>
            </a:bodyPr>
            <a:lstStyle/>
            <a:p>
              <a:r>
                <a:rPr lang="en-GB" sz="1300" i="1" dirty="0">
                  <a:latin typeface="Times New Roman" panose="02020603050405020304" pitchFamily="18" charset="0"/>
                  <a:cs typeface="Times New Roman" panose="02020603050405020304" pitchFamily="18" charset="0"/>
                </a:rPr>
                <a:t>a</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3 continued</a:t>
            </a:r>
          </a:p>
        </p:txBody>
      </p:sp>
      <p:graphicFrame>
        <p:nvGraphicFramePr>
          <p:cNvPr id="46082" name="Object 2"/>
          <p:cNvGraphicFramePr>
            <a:graphicFrameLocks noChangeAspect="1"/>
          </p:cNvGraphicFramePr>
          <p:nvPr>
            <p:extLst>
              <p:ext uri="{D42A27DB-BD31-4B8C-83A1-F6EECF244321}">
                <p14:modId xmlns:p14="http://schemas.microsoft.com/office/powerpoint/2010/main" val="3211901922"/>
              </p:ext>
            </p:extLst>
          </p:nvPr>
        </p:nvGraphicFramePr>
        <p:xfrm>
          <a:off x="1261191" y="2492375"/>
          <a:ext cx="2263059" cy="241300"/>
        </p:xfrm>
        <a:graphic>
          <a:graphicData uri="http://schemas.openxmlformats.org/presentationml/2006/ole">
            <mc:AlternateContent xmlns:mc="http://schemas.openxmlformats.org/markup-compatibility/2006">
              <mc:Choice xmlns:v="urn:schemas-microsoft-com:vml" Requires="v">
                <p:oleObj name="Equation" r:id="rId3" imgW="2222280" imgH="241200" progId="Equation.3">
                  <p:embed/>
                </p:oleObj>
              </mc:Choice>
              <mc:Fallback>
                <p:oleObj name="Equation" r:id="rId3" imgW="222228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191" y="2492375"/>
                        <a:ext cx="2263059" cy="241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3" name="Object 3"/>
          <p:cNvGraphicFramePr>
            <a:graphicFrameLocks noChangeAspect="1"/>
          </p:cNvGraphicFramePr>
          <p:nvPr>
            <p:extLst>
              <p:ext uri="{D42A27DB-BD31-4B8C-83A1-F6EECF244321}">
                <p14:modId xmlns:p14="http://schemas.microsoft.com/office/powerpoint/2010/main" val="914540957"/>
              </p:ext>
            </p:extLst>
          </p:nvPr>
        </p:nvGraphicFramePr>
        <p:xfrm>
          <a:off x="628650" y="2879725"/>
          <a:ext cx="1590675" cy="215900"/>
        </p:xfrm>
        <a:graphic>
          <a:graphicData uri="http://schemas.openxmlformats.org/presentationml/2006/ole">
            <mc:AlternateContent xmlns:mc="http://schemas.openxmlformats.org/markup-compatibility/2006">
              <mc:Choice xmlns:v="urn:schemas-microsoft-com:vml" Requires="v">
                <p:oleObj name="Equation" r:id="rId5" imgW="1562040" imgH="215640" progId="Equation.3">
                  <p:embed/>
                </p:oleObj>
              </mc:Choice>
              <mc:Fallback>
                <p:oleObj name="Equation" r:id="rId5" imgW="156204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2879725"/>
                        <a:ext cx="1590675" cy="215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4" name="Object 4"/>
          <p:cNvGraphicFramePr>
            <a:graphicFrameLocks noChangeAspect="1"/>
          </p:cNvGraphicFramePr>
          <p:nvPr>
            <p:extLst>
              <p:ext uri="{D42A27DB-BD31-4B8C-83A1-F6EECF244321}">
                <p14:modId xmlns:p14="http://schemas.microsoft.com/office/powerpoint/2010/main" val="228980410"/>
              </p:ext>
            </p:extLst>
          </p:nvPr>
        </p:nvGraphicFramePr>
        <p:xfrm>
          <a:off x="2533650" y="2873375"/>
          <a:ext cx="1397000" cy="228600"/>
        </p:xfrm>
        <a:graphic>
          <a:graphicData uri="http://schemas.openxmlformats.org/presentationml/2006/ole">
            <mc:AlternateContent xmlns:mc="http://schemas.openxmlformats.org/markup-compatibility/2006">
              <mc:Choice xmlns:v="urn:schemas-microsoft-com:vml" Requires="v">
                <p:oleObj name="Equation" r:id="rId7" imgW="1396800" imgH="228600" progId="Equation.3">
                  <p:embed/>
                </p:oleObj>
              </mc:Choice>
              <mc:Fallback>
                <p:oleObj name="Equation" r:id="rId7" imgW="139680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3650" y="2873375"/>
                        <a:ext cx="13970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6D22F896-40B5-4ADD-8801-0D06FADFA095}" type="slidenum">
              <a:rPr lang="en-US" smtClean="0"/>
              <a:pPr/>
              <a:t>31</a:t>
            </a:fld>
            <a:endParaRPr lang="en-US" dirty="0"/>
          </a:p>
        </p:txBody>
      </p:sp>
      <p:cxnSp>
        <p:nvCxnSpPr>
          <p:cNvPr id="9" name="Straight Connector 8"/>
          <p:cNvCxnSpPr/>
          <p:nvPr/>
        </p:nvCxnSpPr>
        <p:spPr>
          <a:xfrm flipV="1">
            <a:off x="1162050" y="1305852"/>
            <a:ext cx="1905000" cy="522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695450" y="1009285"/>
            <a:ext cx="1143000" cy="259992"/>
          </a:xfrm>
          <a:prstGeom prst="rect">
            <a:avLst/>
          </a:prstGeom>
          <a:blipFill dpi="0" rotWithShape="1">
            <a:blip r:embed="rId9"/>
            <a:srcRect/>
            <a:tile tx="0" ty="0" sx="5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V="1">
            <a:off x="1162050" y="1311077"/>
            <a:ext cx="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162050" y="1463477"/>
            <a:ext cx="533400" cy="0"/>
          </a:xfrm>
          <a:prstGeom prst="straightConnector1">
            <a:avLst/>
          </a:prstGeom>
          <a:ln w="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162050" y="1608706"/>
            <a:ext cx="1676400" cy="9561"/>
          </a:xfrm>
          <a:prstGeom prst="straightConnector1">
            <a:avLst/>
          </a:prstGeom>
          <a:ln w="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162050" y="1763497"/>
            <a:ext cx="1905000" cy="4781"/>
          </a:xfrm>
          <a:prstGeom prst="straightConnector1">
            <a:avLst/>
          </a:prstGeom>
          <a:ln w="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09650" y="2016810"/>
            <a:ext cx="304800" cy="323165"/>
          </a:xfrm>
          <a:prstGeom prst="rect">
            <a:avLst/>
          </a:prstGeom>
          <a:noFill/>
        </p:spPr>
        <p:txBody>
          <a:bodyPr wrap="square" rtlCol="0">
            <a:spAutoFit/>
          </a:bodyPr>
          <a:lstStyle/>
          <a:p>
            <a:r>
              <a:rPr lang="en-GB" sz="1500" i="1" dirty="0">
                <a:latin typeface="Times New Roman" panose="02020603050405020304" pitchFamily="18" charset="0"/>
                <a:cs typeface="Times New Roman" panose="02020603050405020304" pitchFamily="18" charset="0"/>
              </a:rPr>
              <a:t>R</a:t>
            </a:r>
          </a:p>
        </p:txBody>
      </p:sp>
      <p:sp>
        <p:nvSpPr>
          <p:cNvPr id="17" name="TextBox 16"/>
          <p:cNvSpPr txBox="1"/>
          <p:nvPr/>
        </p:nvSpPr>
        <p:spPr>
          <a:xfrm>
            <a:off x="2126633" y="757300"/>
            <a:ext cx="304800" cy="323165"/>
          </a:xfrm>
          <a:prstGeom prst="rect">
            <a:avLst/>
          </a:prstGeom>
          <a:noFill/>
        </p:spPr>
        <p:txBody>
          <a:bodyPr wrap="square" rtlCol="0">
            <a:spAutoFit/>
          </a:bodyPr>
          <a:lstStyle/>
          <a:p>
            <a:r>
              <a:rPr lang="en-GB" sz="1500" i="1" dirty="0">
                <a:latin typeface="Times New Roman" panose="02020603050405020304" pitchFamily="18" charset="0"/>
                <a:cs typeface="Times New Roman" panose="02020603050405020304" pitchFamily="18" charset="0"/>
              </a:rPr>
              <a:t>w</a:t>
            </a:r>
          </a:p>
        </p:txBody>
      </p:sp>
      <p:sp>
        <p:nvSpPr>
          <p:cNvPr id="18" name="TextBox 17"/>
          <p:cNvSpPr txBox="1"/>
          <p:nvPr/>
        </p:nvSpPr>
        <p:spPr>
          <a:xfrm>
            <a:off x="1962150" y="1539677"/>
            <a:ext cx="304800" cy="292388"/>
          </a:xfrm>
          <a:prstGeom prst="rect">
            <a:avLst/>
          </a:prstGeom>
          <a:noFill/>
        </p:spPr>
        <p:txBody>
          <a:bodyPr wrap="square" rtlCol="0">
            <a:spAutoFit/>
          </a:bodyPr>
          <a:lstStyle/>
          <a:p>
            <a:r>
              <a:rPr lang="en-GB" sz="1300" i="1" dirty="0">
                <a:latin typeface="Times New Roman" panose="02020603050405020304" pitchFamily="18" charset="0"/>
                <a:cs typeface="Times New Roman" panose="02020603050405020304" pitchFamily="18" charset="0"/>
              </a:rPr>
              <a:t>x</a:t>
            </a:r>
          </a:p>
        </p:txBody>
      </p:sp>
      <p:sp>
        <p:nvSpPr>
          <p:cNvPr id="19" name="TextBox 18"/>
          <p:cNvSpPr txBox="1"/>
          <p:nvPr/>
        </p:nvSpPr>
        <p:spPr>
          <a:xfrm>
            <a:off x="1847850" y="1387277"/>
            <a:ext cx="304800" cy="292388"/>
          </a:xfrm>
          <a:prstGeom prst="rect">
            <a:avLst/>
          </a:prstGeom>
          <a:noFill/>
        </p:spPr>
        <p:txBody>
          <a:bodyPr wrap="square" rtlCol="0">
            <a:spAutoFit/>
          </a:bodyPr>
          <a:lstStyle/>
          <a:p>
            <a:r>
              <a:rPr lang="en-GB" sz="1300" i="1" dirty="0">
                <a:latin typeface="Times New Roman" panose="02020603050405020304" pitchFamily="18" charset="0"/>
                <a:cs typeface="Times New Roman" panose="02020603050405020304" pitchFamily="18" charset="0"/>
              </a:rPr>
              <a:t>b</a:t>
            </a:r>
          </a:p>
        </p:txBody>
      </p:sp>
      <p:sp>
        <p:nvSpPr>
          <p:cNvPr id="20" name="TextBox 19"/>
          <p:cNvSpPr txBox="1"/>
          <p:nvPr/>
        </p:nvSpPr>
        <p:spPr>
          <a:xfrm>
            <a:off x="1276350" y="1234877"/>
            <a:ext cx="304800" cy="292388"/>
          </a:xfrm>
          <a:prstGeom prst="rect">
            <a:avLst/>
          </a:prstGeom>
          <a:noFill/>
        </p:spPr>
        <p:txBody>
          <a:bodyPr wrap="square" rtlCol="0">
            <a:spAutoFit/>
          </a:bodyPr>
          <a:lstStyle/>
          <a:p>
            <a:r>
              <a:rPr lang="en-GB" sz="1300" i="1" dirty="0">
                <a:latin typeface="Times New Roman" panose="02020603050405020304" pitchFamily="18" charset="0"/>
                <a:cs typeface="Times New Roman" panose="02020603050405020304" pitchFamily="18" charset="0"/>
              </a:rPr>
              <a:t>a</a:t>
            </a:r>
          </a:p>
        </p:txBody>
      </p:sp>
      <p:grpSp>
        <p:nvGrpSpPr>
          <p:cNvPr id="25" name="Group 24"/>
          <p:cNvGrpSpPr/>
          <p:nvPr/>
        </p:nvGrpSpPr>
        <p:grpSpPr>
          <a:xfrm>
            <a:off x="2869800" y="886950"/>
            <a:ext cx="381000" cy="614273"/>
            <a:chOff x="2869800" y="886950"/>
            <a:chExt cx="381000" cy="614273"/>
          </a:xfrm>
        </p:grpSpPr>
        <p:sp>
          <p:nvSpPr>
            <p:cNvPr id="21" name="Curved Right Arrow 20"/>
            <p:cNvSpPr/>
            <p:nvPr/>
          </p:nvSpPr>
          <p:spPr>
            <a:xfrm rot="9352514">
              <a:off x="3030947" y="1124985"/>
              <a:ext cx="168855" cy="376238"/>
            </a:xfrm>
            <a:prstGeom prst="curvedRightArrow">
              <a:avLst>
                <a:gd name="adj1" fmla="val 6452"/>
                <a:gd name="adj2" fmla="val 56097"/>
                <a:gd name="adj3" fmla="val 52516"/>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p:cNvSpPr txBox="1"/>
            <p:nvPr/>
          </p:nvSpPr>
          <p:spPr>
            <a:xfrm>
              <a:off x="2869800" y="886950"/>
              <a:ext cx="381000" cy="323165"/>
            </a:xfrm>
            <a:prstGeom prst="rect">
              <a:avLst/>
            </a:prstGeom>
            <a:noFill/>
          </p:spPr>
          <p:txBody>
            <a:bodyPr wrap="square" rtlCol="0">
              <a:spAutoFit/>
            </a:bodyPr>
            <a:lstStyle/>
            <a:p>
              <a:r>
                <a:rPr lang="en-GB" sz="1500" i="1" dirty="0">
                  <a:latin typeface="Times New Roman" panose="02020603050405020304" pitchFamily="18" charset="0"/>
                  <a:cs typeface="Times New Roman" panose="02020603050405020304" pitchFamily="18" charset="0"/>
                </a:rPr>
                <a:t>M</a:t>
              </a:r>
              <a:endParaRPr lang="en-GB" sz="1500" i="1" baseline="-25000" dirty="0">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3524250" y="1006800"/>
            <a:ext cx="304800" cy="607211"/>
            <a:chOff x="3524250" y="1006800"/>
            <a:chExt cx="304800" cy="607211"/>
          </a:xfrm>
        </p:grpSpPr>
        <p:cxnSp>
          <p:nvCxnSpPr>
            <p:cNvPr id="23" name="Straight Connector 22"/>
            <p:cNvCxnSpPr/>
            <p:nvPr/>
          </p:nvCxnSpPr>
          <p:spPr>
            <a:xfrm>
              <a:off x="3524250" y="1305852"/>
              <a:ext cx="283900" cy="3359"/>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783331" y="1006800"/>
              <a:ext cx="45719" cy="607211"/>
            </a:xfrm>
            <a:prstGeom prst="rect">
              <a:avLst/>
            </a:prstGeom>
            <a:pattFill prst="wdDnDiag">
              <a:fgClr>
                <a:schemeClr val="accent5">
                  <a:lumMod val="75000"/>
                </a:schemeClr>
              </a:fgClr>
              <a:bgClr>
                <a:schemeClr val="bg1"/>
              </a:bgClr>
            </a:patt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Rectangle 28"/>
          <p:cNvSpPr/>
          <p:nvPr/>
        </p:nvSpPr>
        <p:spPr>
          <a:xfrm>
            <a:off x="1692365" y="1820033"/>
            <a:ext cx="1374686" cy="259992"/>
          </a:xfrm>
          <a:prstGeom prst="rect">
            <a:avLst/>
          </a:prstGeom>
          <a:blipFill dpi="0" rotWithShape="1">
            <a:blip r:embed="rId9"/>
            <a:srcRect/>
            <a:tile tx="0" ty="0" sx="50000" sy="100000" flip="none" algn="tl"/>
          </a:blip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flipV="1">
            <a:off x="2838451" y="2119035"/>
            <a:ext cx="228600" cy="250370"/>
          </a:xfrm>
          <a:prstGeom prst="rect">
            <a:avLst/>
          </a:prstGeom>
          <a:blipFill dpi="0" rotWithShape="1">
            <a:blip r:embed="rId9"/>
            <a:srcRect/>
            <a:tile tx="0" ty="0" sx="50000" sy="100000" flip="none" algn="tl"/>
          </a:blip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11"/>
                                        </p:tgtEl>
                                        <p:attrNameLst>
                                          <p:attrName>ppt_x</p:attrName>
                                        </p:attrNameLst>
                                      </p:cBhvr>
                                      <p:tavLst>
                                        <p:tav tm="0">
                                          <p:val>
                                            <p:strVal val="ppt_x"/>
                                          </p:val>
                                        </p:tav>
                                        <p:tav tm="100000">
                                          <p:val>
                                            <p:strVal val="ppt_x"/>
                                          </p:val>
                                        </p:tav>
                                      </p:tavLst>
                                    </p:anim>
                                    <p:anim calcmode="lin" valueType="num">
                                      <p:cBhvr additive="base">
                                        <p:cTn id="39" dur="500"/>
                                        <p:tgtEl>
                                          <p:spTgt spid="11"/>
                                        </p:tgtEl>
                                        <p:attrNameLst>
                                          <p:attrName>ppt_y</p:attrName>
                                        </p:attrNameLst>
                                      </p:cBhvr>
                                      <p:tavLst>
                                        <p:tav tm="0">
                                          <p:val>
                                            <p:strVal val="ppt_y"/>
                                          </p:val>
                                        </p:tav>
                                        <p:tav tm="100000">
                                          <p:val>
                                            <p:strVal val="1+ppt_h/2"/>
                                          </p:val>
                                        </p:tav>
                                      </p:tavLst>
                                    </p:anim>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08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608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6" grpId="0"/>
      <p:bldP spid="17" grpId="0"/>
      <p:bldP spid="18" grpId="0"/>
      <p:bldP spid="19" grpId="0"/>
      <p:bldP spid="20" grpId="0"/>
      <p:bldP spid="29"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4</a:t>
            </a:r>
          </a:p>
        </p:txBody>
      </p:sp>
      <p:sp>
        <p:nvSpPr>
          <p:cNvPr id="3" name="Content Placeholder 2"/>
          <p:cNvSpPr>
            <a:spLocks noGrp="1"/>
          </p:cNvSpPr>
          <p:nvPr>
            <p:ph idx="1"/>
          </p:nvPr>
        </p:nvSpPr>
        <p:spPr>
          <a:xfrm>
            <a:off x="323849" y="966345"/>
            <a:ext cx="3962400" cy="2026669"/>
          </a:xfrm>
        </p:spPr>
        <p:txBody>
          <a:bodyPr/>
          <a:lstStyle/>
          <a:p>
            <a:r>
              <a:rPr lang="en-GB" dirty="0"/>
              <a:t>The simply supported prismatic beam AB carries a uniformly distributed load w per unit length. Determine the equation of the elastic curve and the maximum deflection of the beam using direct integration method.</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grpSp>
        <p:nvGrpSpPr>
          <p:cNvPr id="22" name="Group 21"/>
          <p:cNvGrpSpPr/>
          <p:nvPr/>
        </p:nvGrpSpPr>
        <p:grpSpPr>
          <a:xfrm>
            <a:off x="857250" y="1900300"/>
            <a:ext cx="2822339" cy="1125475"/>
            <a:chOff x="857250" y="1747900"/>
            <a:chExt cx="2822339" cy="1125475"/>
          </a:xfrm>
        </p:grpSpPr>
        <p:cxnSp>
          <p:nvCxnSpPr>
            <p:cNvPr id="6" name="Straight Connector 5"/>
            <p:cNvCxnSpPr/>
            <p:nvPr/>
          </p:nvCxnSpPr>
          <p:spPr>
            <a:xfrm>
              <a:off x="1162050" y="2301677"/>
              <a:ext cx="22098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62050" y="1999885"/>
              <a:ext cx="2209800" cy="259992"/>
            </a:xfrm>
            <a:prstGeom prst="rect">
              <a:avLst/>
            </a:prstGeom>
            <a:blipFill dpi="0" rotWithShape="1">
              <a:blip r:embed="rId2"/>
              <a:srcRect/>
              <a:tile tx="0" ty="0" sx="5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V="1">
              <a:off x="1162050" y="2639991"/>
              <a:ext cx="2209800" cy="4784"/>
            </a:xfrm>
            <a:prstGeom prst="straightConnector1">
              <a:avLst/>
            </a:prstGeom>
            <a:ln w="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26633" y="1747900"/>
              <a:ext cx="304800" cy="323165"/>
            </a:xfrm>
            <a:prstGeom prst="rect">
              <a:avLst/>
            </a:prstGeom>
            <a:noFill/>
          </p:spPr>
          <p:txBody>
            <a:bodyPr wrap="square" rtlCol="0">
              <a:spAutoFit/>
            </a:bodyPr>
            <a:lstStyle/>
            <a:p>
              <a:r>
                <a:rPr lang="en-GB" sz="1500" i="1" dirty="0">
                  <a:latin typeface="Times New Roman" panose="02020603050405020304" pitchFamily="18" charset="0"/>
                  <a:cs typeface="Times New Roman" panose="02020603050405020304" pitchFamily="18" charset="0"/>
                </a:rPr>
                <a:t>w</a:t>
              </a:r>
            </a:p>
          </p:txBody>
        </p:sp>
        <p:sp>
          <p:nvSpPr>
            <p:cNvPr id="15" name="TextBox 14"/>
            <p:cNvSpPr txBox="1"/>
            <p:nvPr/>
          </p:nvSpPr>
          <p:spPr>
            <a:xfrm>
              <a:off x="2114550" y="2580987"/>
              <a:ext cx="304800" cy="292388"/>
            </a:xfrm>
            <a:prstGeom prst="rect">
              <a:avLst/>
            </a:prstGeom>
            <a:noFill/>
          </p:spPr>
          <p:txBody>
            <a:bodyPr wrap="square" rtlCol="0">
              <a:spAutoFit/>
            </a:bodyPr>
            <a:lstStyle/>
            <a:p>
              <a:r>
                <a:rPr lang="en-GB" sz="1300" i="1" dirty="0">
                  <a:latin typeface="Times New Roman" panose="02020603050405020304" pitchFamily="18" charset="0"/>
                  <a:cs typeface="Times New Roman" panose="02020603050405020304" pitchFamily="18" charset="0"/>
                </a:rPr>
                <a:t>L</a:t>
              </a:r>
            </a:p>
          </p:txBody>
        </p:sp>
        <p:sp>
          <p:nvSpPr>
            <p:cNvPr id="17" name="TextBox 16"/>
            <p:cNvSpPr txBox="1"/>
            <p:nvPr/>
          </p:nvSpPr>
          <p:spPr>
            <a:xfrm>
              <a:off x="857250" y="2132080"/>
              <a:ext cx="304800" cy="292388"/>
            </a:xfrm>
            <a:prstGeom prst="rect">
              <a:avLst/>
            </a:prstGeom>
            <a:noFill/>
          </p:spPr>
          <p:txBody>
            <a:bodyPr wrap="square" rtlCol="0">
              <a:spAutoFit/>
            </a:bodyPr>
            <a:lstStyle/>
            <a:p>
              <a:r>
                <a:rPr lang="en-GB" sz="1300" i="1" dirty="0">
                  <a:latin typeface="Times New Roman" panose="02020603050405020304" pitchFamily="18" charset="0"/>
                  <a:cs typeface="Times New Roman" panose="02020603050405020304" pitchFamily="18" charset="0"/>
                </a:rPr>
                <a:t>A</a:t>
              </a:r>
            </a:p>
          </p:txBody>
        </p:sp>
        <p:sp>
          <p:nvSpPr>
            <p:cNvPr id="18" name="TextBox 17"/>
            <p:cNvSpPr txBox="1"/>
            <p:nvPr/>
          </p:nvSpPr>
          <p:spPr>
            <a:xfrm>
              <a:off x="3374789" y="2124369"/>
              <a:ext cx="304800" cy="292388"/>
            </a:xfrm>
            <a:prstGeom prst="rect">
              <a:avLst/>
            </a:prstGeom>
            <a:noFill/>
          </p:spPr>
          <p:txBody>
            <a:bodyPr wrap="square" rtlCol="0">
              <a:spAutoFit/>
            </a:bodyPr>
            <a:lstStyle/>
            <a:p>
              <a:r>
                <a:rPr lang="en-GB" sz="1300" i="1" dirty="0">
                  <a:latin typeface="Times New Roman" panose="02020603050405020304" pitchFamily="18" charset="0"/>
                  <a:cs typeface="Times New Roman" panose="02020603050405020304" pitchFamily="18" charset="0"/>
                </a:rPr>
                <a:t>B</a:t>
              </a:r>
            </a:p>
          </p:txBody>
        </p:sp>
        <p:sp>
          <p:nvSpPr>
            <p:cNvPr id="20" name="Isosceles Triangle 19"/>
            <p:cNvSpPr/>
            <p:nvPr/>
          </p:nvSpPr>
          <p:spPr>
            <a:xfrm>
              <a:off x="1038825" y="2296452"/>
              <a:ext cx="228600" cy="196904"/>
            </a:xfrm>
            <a:prstGeom prst="triangl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p:cNvSpPr/>
            <p:nvPr/>
          </p:nvSpPr>
          <p:spPr>
            <a:xfrm>
              <a:off x="3279975" y="2300696"/>
              <a:ext cx="228600" cy="196904"/>
            </a:xfrm>
            <a:prstGeom prst="triangl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76635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4 continued</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p:pic>
        <p:nvPicPr>
          <p:cNvPr id="23" name="Picture 22"/>
          <p:cNvPicPr>
            <a:picLocks noChangeAspect="1"/>
          </p:cNvPicPr>
          <p:nvPr/>
        </p:nvPicPr>
        <p:blipFill>
          <a:blip r:embed="rId2"/>
          <a:stretch>
            <a:fillRect/>
          </a:stretch>
        </p:blipFill>
        <p:spPr>
          <a:xfrm>
            <a:off x="400050" y="879865"/>
            <a:ext cx="1056047" cy="1219200"/>
          </a:xfrm>
          <a:prstGeom prst="rect">
            <a:avLst/>
          </a:prstGeom>
          <a:solidFill>
            <a:schemeClr val="accent5">
              <a:lumMod val="75000"/>
            </a:schemeClr>
          </a:solidFill>
          <a:ln>
            <a:solidFill>
              <a:schemeClr val="tx1"/>
            </a:solidFill>
          </a:ln>
        </p:spPr>
      </p:pic>
      <p:pic>
        <p:nvPicPr>
          <p:cNvPr id="27" name="Picture 26"/>
          <p:cNvPicPr>
            <a:picLocks noChangeAspect="1"/>
          </p:cNvPicPr>
          <p:nvPr/>
        </p:nvPicPr>
        <p:blipFill>
          <a:blip r:embed="rId3"/>
          <a:stretch>
            <a:fillRect/>
          </a:stretch>
        </p:blipFill>
        <p:spPr>
          <a:xfrm>
            <a:off x="1514869" y="930336"/>
            <a:ext cx="1094981" cy="205102"/>
          </a:xfrm>
          <a:prstGeom prst="rect">
            <a:avLst/>
          </a:prstGeom>
          <a:ln>
            <a:solidFill>
              <a:schemeClr val="tx1"/>
            </a:solidFill>
          </a:ln>
        </p:spPr>
      </p:pic>
      <p:pic>
        <p:nvPicPr>
          <p:cNvPr id="29" name="Picture 28"/>
          <p:cNvPicPr>
            <a:picLocks noChangeAspect="1"/>
          </p:cNvPicPr>
          <p:nvPr/>
        </p:nvPicPr>
        <p:blipFill>
          <a:blip r:embed="rId4"/>
          <a:stretch>
            <a:fillRect/>
          </a:stretch>
        </p:blipFill>
        <p:spPr>
          <a:xfrm>
            <a:off x="2095310" y="1377578"/>
            <a:ext cx="2148198" cy="580905"/>
          </a:xfrm>
          <a:prstGeom prst="rect">
            <a:avLst/>
          </a:prstGeom>
          <a:ln>
            <a:solidFill>
              <a:schemeClr val="tx1"/>
            </a:solidFill>
          </a:ln>
        </p:spPr>
      </p:pic>
      <p:pic>
        <p:nvPicPr>
          <p:cNvPr id="30" name="Picture 29"/>
          <p:cNvPicPr>
            <a:picLocks noChangeAspect="1"/>
          </p:cNvPicPr>
          <p:nvPr/>
        </p:nvPicPr>
        <p:blipFill>
          <a:blip r:embed="rId5"/>
          <a:stretch>
            <a:fillRect/>
          </a:stretch>
        </p:blipFill>
        <p:spPr>
          <a:xfrm>
            <a:off x="2762250" y="879865"/>
            <a:ext cx="1481258" cy="306045"/>
          </a:xfrm>
          <a:prstGeom prst="rect">
            <a:avLst/>
          </a:prstGeom>
          <a:ln>
            <a:solidFill>
              <a:schemeClr val="tx1"/>
            </a:solidFill>
          </a:ln>
        </p:spPr>
      </p:pic>
      <p:cxnSp>
        <p:nvCxnSpPr>
          <p:cNvPr id="32" name="Straight Arrow Connector 31"/>
          <p:cNvCxnSpPr>
            <a:stCxn id="27" idx="3"/>
            <a:endCxn id="30" idx="1"/>
          </p:cNvCxnSpPr>
          <p:nvPr/>
        </p:nvCxnSpPr>
        <p:spPr>
          <a:xfrm>
            <a:off x="2609850" y="1032887"/>
            <a:ext cx="152400"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2"/>
          </p:cNvCxnSpPr>
          <p:nvPr/>
        </p:nvCxnSpPr>
        <p:spPr>
          <a:xfrm>
            <a:off x="3502879" y="1185910"/>
            <a:ext cx="0" cy="1916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6"/>
          <a:stretch>
            <a:fillRect/>
          </a:stretch>
        </p:blipFill>
        <p:spPr>
          <a:xfrm>
            <a:off x="2609850" y="2111375"/>
            <a:ext cx="1680809" cy="1006218"/>
          </a:xfrm>
          <a:prstGeom prst="rect">
            <a:avLst/>
          </a:prstGeom>
        </p:spPr>
      </p:pic>
      <p:pic>
        <p:nvPicPr>
          <p:cNvPr id="38" name="Picture 37"/>
          <p:cNvPicPr>
            <a:picLocks noChangeAspect="1"/>
          </p:cNvPicPr>
          <p:nvPr/>
        </p:nvPicPr>
        <p:blipFill>
          <a:blip r:embed="rId7"/>
          <a:stretch>
            <a:fillRect/>
          </a:stretch>
        </p:blipFill>
        <p:spPr>
          <a:xfrm>
            <a:off x="323850" y="2441575"/>
            <a:ext cx="1571304" cy="362159"/>
          </a:xfrm>
          <a:prstGeom prst="rect">
            <a:avLst/>
          </a:prstGeom>
          <a:ln>
            <a:solidFill>
              <a:schemeClr val="tx1"/>
            </a:solidFill>
          </a:ln>
        </p:spPr>
      </p:pic>
      <p:sp>
        <p:nvSpPr>
          <p:cNvPr id="36" name="Right Arrow 35"/>
          <p:cNvSpPr/>
          <p:nvPr/>
        </p:nvSpPr>
        <p:spPr>
          <a:xfrm rot="3418322">
            <a:off x="1937634" y="2199552"/>
            <a:ext cx="906019" cy="479230"/>
          </a:xfrm>
          <a:prstGeom prst="rightArrow">
            <a:avLst>
              <a:gd name="adj1" fmla="val 50000"/>
              <a:gd name="adj2" fmla="val 9836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rgbClr val="FFFF00"/>
                </a:solidFill>
                <a:latin typeface="Arial" panose="020B0604020202020204" pitchFamily="34" charset="0"/>
                <a:cs typeface="Arial" panose="020B0604020202020204" pitchFamily="34" charset="0"/>
              </a:rPr>
              <a:t>Boundary conditions</a:t>
            </a:r>
          </a:p>
        </p:txBody>
      </p:sp>
      <p:graphicFrame>
        <p:nvGraphicFramePr>
          <p:cNvPr id="39" name="Object 38"/>
          <p:cNvGraphicFramePr>
            <a:graphicFrameLocks noChangeAspect="1"/>
          </p:cNvGraphicFramePr>
          <p:nvPr>
            <p:extLst>
              <p:ext uri="{D42A27DB-BD31-4B8C-83A1-F6EECF244321}">
                <p14:modId xmlns:p14="http://schemas.microsoft.com/office/powerpoint/2010/main" val="3693166854"/>
              </p:ext>
            </p:extLst>
          </p:nvPr>
        </p:nvGraphicFramePr>
        <p:xfrm>
          <a:off x="919002" y="2835275"/>
          <a:ext cx="381000" cy="190500"/>
        </p:xfrm>
        <a:graphic>
          <a:graphicData uri="http://schemas.openxmlformats.org/presentationml/2006/ole">
            <mc:AlternateContent xmlns:mc="http://schemas.openxmlformats.org/markup-compatibility/2006">
              <mc:Choice xmlns:v="urn:schemas-microsoft-com:vml" Requires="v">
                <p:oleObj name="Equation" r:id="rId8" imgW="431640" imgH="215640" progId="Equation.3">
                  <p:embed/>
                </p:oleObj>
              </mc:Choice>
              <mc:Fallback>
                <p:oleObj name="Equation" r:id="rId8" imgW="431640" imgH="215640" progId="Equation.3">
                  <p:embed/>
                  <p:pic>
                    <p:nvPicPr>
                      <p:cNvPr id="0" name=""/>
                      <p:cNvPicPr/>
                      <p:nvPr/>
                    </p:nvPicPr>
                    <p:blipFill>
                      <a:blip r:embed="rId9"/>
                      <a:stretch>
                        <a:fillRect/>
                      </a:stretch>
                    </p:blipFill>
                    <p:spPr>
                      <a:xfrm>
                        <a:off x="919002" y="2835275"/>
                        <a:ext cx="381000" cy="190500"/>
                      </a:xfrm>
                      <a:prstGeom prst="rect">
                        <a:avLst/>
                      </a:prstGeom>
                      <a:ln>
                        <a:solidFill>
                          <a:schemeClr val="tx1"/>
                        </a:solidFill>
                      </a:ln>
                    </p:spPr>
                  </p:pic>
                </p:oleObj>
              </mc:Fallback>
            </mc:AlternateContent>
          </a:graphicData>
        </a:graphic>
      </p:graphicFrame>
      <p:sp>
        <p:nvSpPr>
          <p:cNvPr id="40" name="Striped Right Arrow 39"/>
          <p:cNvSpPr/>
          <p:nvPr/>
        </p:nvSpPr>
        <p:spPr>
          <a:xfrm flipH="1">
            <a:off x="1619250" y="2911475"/>
            <a:ext cx="1066800" cy="190500"/>
          </a:xfrm>
          <a:prstGeom prst="stripedRightArrow">
            <a:avLst>
              <a:gd name="adj1" fmla="val 55486"/>
              <a:gd name="adj2" fmla="val 25845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316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4 continued</a:t>
            </a:r>
          </a:p>
        </p:txBody>
      </p:sp>
      <p:sp>
        <p:nvSpPr>
          <p:cNvPr id="3" name="Content Placeholder 2"/>
          <p:cNvSpPr>
            <a:spLocks noGrp="1"/>
          </p:cNvSpPr>
          <p:nvPr>
            <p:ph idx="1"/>
          </p:nvPr>
        </p:nvSpPr>
        <p:spPr>
          <a:xfrm>
            <a:off x="323850" y="864345"/>
            <a:ext cx="3962400" cy="2130699"/>
          </a:xfrm>
        </p:spPr>
        <p:txBody>
          <a:bodyPr/>
          <a:lstStyle/>
          <a:p>
            <a:r>
              <a:rPr lang="en-GB" dirty="0"/>
              <a:t>So by substituting the constants of integration we get the following;</a:t>
            </a:r>
          </a:p>
          <a:p>
            <a:endParaRPr lang="en-GB" dirty="0"/>
          </a:p>
          <a:p>
            <a:r>
              <a:rPr lang="en-GB" dirty="0"/>
              <a:t>Maximum deflection occurs where slope becomes zero;</a:t>
            </a:r>
          </a:p>
          <a:p>
            <a:endParaRPr lang="en-GB" dirty="0"/>
          </a:p>
          <a:p>
            <a:endParaRPr lang="en-GB" dirty="0"/>
          </a:p>
          <a:p>
            <a:r>
              <a:rPr lang="en-GB" dirty="0"/>
              <a:t>Deflection at </a:t>
            </a:r>
            <a:r>
              <a:rPr lang="en-GB" i="1" dirty="0">
                <a:latin typeface="Times New Roman" panose="02020603050405020304" pitchFamily="18" charset="0"/>
                <a:cs typeface="Times New Roman" panose="02020603050405020304" pitchFamily="18" charset="0"/>
              </a:rPr>
              <a:t>x=0.5L</a:t>
            </a:r>
            <a:r>
              <a:rPr lang="en-GB" dirty="0"/>
              <a:t> becomes;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34</a:t>
            </a:fld>
            <a:endParaRPr lang="en-US" dirty="0"/>
          </a:p>
        </p:txBody>
      </p:sp>
      <p:pic>
        <p:nvPicPr>
          <p:cNvPr id="5" name="Picture 4"/>
          <p:cNvPicPr>
            <a:picLocks noChangeAspect="1"/>
          </p:cNvPicPr>
          <p:nvPr/>
        </p:nvPicPr>
        <p:blipFill>
          <a:blip r:embed="rId2"/>
          <a:stretch>
            <a:fillRect/>
          </a:stretch>
        </p:blipFill>
        <p:spPr>
          <a:xfrm>
            <a:off x="323850" y="1300418"/>
            <a:ext cx="1837990" cy="245283"/>
          </a:xfrm>
          <a:prstGeom prst="rect">
            <a:avLst/>
          </a:prstGeom>
          <a:ln>
            <a:solidFill>
              <a:schemeClr val="tx1"/>
            </a:solidFill>
          </a:ln>
        </p:spPr>
      </p:pic>
      <p:graphicFrame>
        <p:nvGraphicFramePr>
          <p:cNvPr id="6" name="Object 5"/>
          <p:cNvGraphicFramePr>
            <a:graphicFrameLocks noChangeAspect="1"/>
          </p:cNvGraphicFramePr>
          <p:nvPr>
            <p:extLst>
              <p:ext uri="{D42A27DB-BD31-4B8C-83A1-F6EECF244321}">
                <p14:modId xmlns:p14="http://schemas.microsoft.com/office/powerpoint/2010/main" val="2118991410"/>
              </p:ext>
            </p:extLst>
          </p:nvPr>
        </p:nvGraphicFramePr>
        <p:xfrm>
          <a:off x="323850" y="2019673"/>
          <a:ext cx="1817688" cy="304800"/>
        </p:xfrm>
        <a:graphic>
          <a:graphicData uri="http://schemas.openxmlformats.org/presentationml/2006/ole">
            <mc:AlternateContent xmlns:mc="http://schemas.openxmlformats.org/markup-compatibility/2006">
              <mc:Choice xmlns:v="urn:schemas-microsoft-com:vml" Requires="v">
                <p:oleObj name="Equation" r:id="rId3" imgW="2349360" imgH="393480" progId="Equation.3">
                  <p:embed/>
                </p:oleObj>
              </mc:Choice>
              <mc:Fallback>
                <p:oleObj name="Equation" r:id="rId3" imgW="2349360" imgH="393480" progId="Equation.3">
                  <p:embed/>
                  <p:pic>
                    <p:nvPicPr>
                      <p:cNvPr id="0" name=""/>
                      <p:cNvPicPr/>
                      <p:nvPr/>
                    </p:nvPicPr>
                    <p:blipFill>
                      <a:blip r:embed="rId4"/>
                      <a:stretch>
                        <a:fillRect/>
                      </a:stretch>
                    </p:blipFill>
                    <p:spPr>
                      <a:xfrm>
                        <a:off x="323850" y="2019673"/>
                        <a:ext cx="1817688" cy="304800"/>
                      </a:xfrm>
                      <a:prstGeom prst="rect">
                        <a:avLst/>
                      </a:prstGeom>
                      <a:ln>
                        <a:solidFill>
                          <a:schemeClr val="tx1"/>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78108981"/>
              </p:ext>
            </p:extLst>
          </p:nvPr>
        </p:nvGraphicFramePr>
        <p:xfrm>
          <a:off x="2173550" y="2004171"/>
          <a:ext cx="2143220" cy="335804"/>
        </p:xfrm>
        <a:graphic>
          <a:graphicData uri="http://schemas.openxmlformats.org/presentationml/2006/ole">
            <mc:AlternateContent xmlns:mc="http://schemas.openxmlformats.org/markup-compatibility/2006">
              <mc:Choice xmlns:v="urn:schemas-microsoft-com:vml" Requires="v">
                <p:oleObj name="Equation" r:id="rId5" imgW="2755800" imgH="431640" progId="Equation.3">
                  <p:embed/>
                </p:oleObj>
              </mc:Choice>
              <mc:Fallback>
                <p:oleObj name="Equation" r:id="rId5" imgW="2755800" imgH="431640" progId="Equation.3">
                  <p:embed/>
                  <p:pic>
                    <p:nvPicPr>
                      <p:cNvPr id="0" name=""/>
                      <p:cNvPicPr/>
                      <p:nvPr/>
                    </p:nvPicPr>
                    <p:blipFill>
                      <a:blip r:embed="rId6"/>
                      <a:stretch>
                        <a:fillRect/>
                      </a:stretch>
                    </p:blipFill>
                    <p:spPr>
                      <a:xfrm>
                        <a:off x="2173550" y="2004171"/>
                        <a:ext cx="2143220" cy="335804"/>
                      </a:xfrm>
                      <a:prstGeom prst="rect">
                        <a:avLst/>
                      </a:prstGeom>
                      <a:ln>
                        <a:solidFill>
                          <a:schemeClr val="tx1"/>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0559526"/>
              </p:ext>
            </p:extLst>
          </p:nvPr>
        </p:nvGraphicFramePr>
        <p:xfrm>
          <a:off x="323850" y="2363588"/>
          <a:ext cx="450850" cy="144462"/>
        </p:xfrm>
        <a:graphic>
          <a:graphicData uri="http://schemas.openxmlformats.org/presentationml/2006/ole">
            <mc:AlternateContent xmlns:mc="http://schemas.openxmlformats.org/markup-compatibility/2006">
              <mc:Choice xmlns:v="urn:schemas-microsoft-com:vml" Requires="v">
                <p:oleObj name="Equation" r:id="rId7" imgW="558720" imgH="177480" progId="Equation.3">
                  <p:embed/>
                </p:oleObj>
              </mc:Choice>
              <mc:Fallback>
                <p:oleObj name="Equation" r:id="rId7" imgW="558720" imgH="177480" progId="Equation.3">
                  <p:embed/>
                  <p:pic>
                    <p:nvPicPr>
                      <p:cNvPr id="0" name=""/>
                      <p:cNvPicPr/>
                      <p:nvPr/>
                    </p:nvPicPr>
                    <p:blipFill>
                      <a:blip r:embed="rId8"/>
                      <a:stretch>
                        <a:fillRect/>
                      </a:stretch>
                    </p:blipFill>
                    <p:spPr>
                      <a:xfrm>
                        <a:off x="323850" y="2363588"/>
                        <a:ext cx="450850" cy="144462"/>
                      </a:xfrm>
                      <a:prstGeom prst="rect">
                        <a:avLst/>
                      </a:prstGeom>
                      <a:ln>
                        <a:solidFill>
                          <a:schemeClr val="tx1"/>
                        </a:solidFill>
                      </a:ln>
                    </p:spPr>
                  </p:pic>
                </p:oleObj>
              </mc:Fallback>
            </mc:AlternateContent>
          </a:graphicData>
        </a:graphic>
      </p:graphicFrame>
      <p:pic>
        <p:nvPicPr>
          <p:cNvPr id="9" name="Picture 8"/>
          <p:cNvPicPr>
            <a:picLocks noChangeAspect="1"/>
          </p:cNvPicPr>
          <p:nvPr/>
        </p:nvPicPr>
        <p:blipFill>
          <a:blip r:embed="rId9"/>
          <a:stretch>
            <a:fillRect/>
          </a:stretch>
        </p:blipFill>
        <p:spPr>
          <a:xfrm>
            <a:off x="323850" y="2771655"/>
            <a:ext cx="2846990" cy="320158"/>
          </a:xfrm>
          <a:prstGeom prst="rect">
            <a:avLst/>
          </a:prstGeom>
          <a:ln>
            <a:solidFill>
              <a:schemeClr val="tx1"/>
            </a:solidFill>
          </a:ln>
        </p:spPr>
      </p:pic>
    </p:spTree>
    <p:extLst>
      <p:ext uri="{BB962C8B-B14F-4D97-AF65-F5344CB8AC3E}">
        <p14:creationId xmlns:p14="http://schemas.microsoft.com/office/powerpoint/2010/main" val="336749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5 </a:t>
            </a:r>
          </a:p>
        </p:txBody>
      </p:sp>
      <p:sp>
        <p:nvSpPr>
          <p:cNvPr id="3" name="Content Placeholder 2"/>
          <p:cNvSpPr>
            <a:spLocks noGrp="1"/>
          </p:cNvSpPr>
          <p:nvPr>
            <p:ph idx="1"/>
          </p:nvPr>
        </p:nvSpPr>
        <p:spPr/>
        <p:txBody>
          <a:bodyPr/>
          <a:lstStyle/>
          <a:p>
            <a:r>
              <a:rPr lang="en-GB"/>
              <a:t>Obtain slope </a:t>
            </a:r>
            <a:r>
              <a:rPr lang="en-GB" dirty="0"/>
              <a:t>and deflection equations for the following problem </a:t>
            </a:r>
            <a:r>
              <a:rPr lang="en-GB"/>
              <a:t>using Macaulay’s </a:t>
            </a:r>
            <a:r>
              <a:rPr lang="en-GB" dirty="0"/>
              <a:t>method</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35</a:t>
            </a:fld>
            <a:endParaRPr lang="en-US" dirty="0"/>
          </a:p>
        </p:txBody>
      </p:sp>
      <p:cxnSp>
        <p:nvCxnSpPr>
          <p:cNvPr id="6" name="Straight Connector 5"/>
          <p:cNvCxnSpPr/>
          <p:nvPr/>
        </p:nvCxnSpPr>
        <p:spPr>
          <a:xfrm>
            <a:off x="1252181" y="2181306"/>
            <a:ext cx="22098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437162" y="1878895"/>
            <a:ext cx="45719" cy="607211"/>
          </a:xfrm>
          <a:prstGeom prst="rect">
            <a:avLst/>
          </a:prstGeom>
          <a:pattFill prst="wdDnDiag">
            <a:fgClr>
              <a:schemeClr val="accent5">
                <a:lumMod val="75000"/>
              </a:schemeClr>
            </a:fgClr>
            <a:bgClr>
              <a:schemeClr val="bg1"/>
            </a:bgClr>
          </a:patt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785581" y="1879514"/>
            <a:ext cx="1143000" cy="259992"/>
          </a:xfrm>
          <a:prstGeom prst="rect">
            <a:avLst/>
          </a:prstGeom>
          <a:blipFill dpi="0" rotWithShape="1">
            <a:blip r:embed="rId2"/>
            <a:srcRect/>
            <a:tile tx="0" ty="0" sx="5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a:off x="1252181" y="1703729"/>
            <a:ext cx="0" cy="477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38250" y="2340244"/>
            <a:ext cx="533400" cy="0"/>
          </a:xfrm>
          <a:prstGeom prst="straightConnector1">
            <a:avLst/>
          </a:prstGeom>
          <a:ln w="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773170" y="2340244"/>
            <a:ext cx="1139959" cy="0"/>
          </a:xfrm>
          <a:prstGeom prst="straightConnector1">
            <a:avLst/>
          </a:prstGeom>
          <a:ln w="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94530" y="1592037"/>
            <a:ext cx="801299" cy="323165"/>
          </a:xfrm>
          <a:prstGeom prst="rect">
            <a:avLst/>
          </a:prstGeom>
          <a:noFill/>
        </p:spPr>
        <p:txBody>
          <a:bodyPr wrap="square" rtlCol="0">
            <a:spAutoFit/>
          </a:bodyPr>
          <a:lstStyle/>
          <a:p>
            <a:r>
              <a:rPr lang="en-GB" sz="1500" i="1" dirty="0">
                <a:latin typeface="Times New Roman" panose="02020603050405020304" pitchFamily="18" charset="0"/>
                <a:cs typeface="Times New Roman" panose="02020603050405020304" pitchFamily="18" charset="0"/>
              </a:rPr>
              <a:t>4kN/m</a:t>
            </a:r>
          </a:p>
        </p:txBody>
      </p:sp>
      <p:sp>
        <p:nvSpPr>
          <p:cNvPr id="16" name="TextBox 15"/>
          <p:cNvSpPr txBox="1"/>
          <p:nvPr/>
        </p:nvSpPr>
        <p:spPr>
          <a:xfrm>
            <a:off x="2052281" y="2305006"/>
            <a:ext cx="523394" cy="292388"/>
          </a:xfrm>
          <a:prstGeom prst="rect">
            <a:avLst/>
          </a:prstGeom>
          <a:noFill/>
        </p:spPr>
        <p:txBody>
          <a:bodyPr wrap="square" rtlCol="0">
            <a:spAutoFit/>
          </a:bodyPr>
          <a:lstStyle/>
          <a:p>
            <a:r>
              <a:rPr lang="en-GB" sz="1300" i="1" dirty="0">
                <a:latin typeface="Times New Roman" panose="02020603050405020304" pitchFamily="18" charset="0"/>
                <a:cs typeface="Times New Roman" panose="02020603050405020304" pitchFamily="18" charset="0"/>
              </a:rPr>
              <a:t>2m</a:t>
            </a:r>
          </a:p>
        </p:txBody>
      </p:sp>
      <p:sp>
        <p:nvSpPr>
          <p:cNvPr id="17" name="TextBox 16"/>
          <p:cNvSpPr txBox="1"/>
          <p:nvPr/>
        </p:nvSpPr>
        <p:spPr>
          <a:xfrm>
            <a:off x="1336541" y="2305006"/>
            <a:ext cx="419099" cy="292388"/>
          </a:xfrm>
          <a:prstGeom prst="rect">
            <a:avLst/>
          </a:prstGeom>
          <a:noFill/>
        </p:spPr>
        <p:txBody>
          <a:bodyPr wrap="square" rtlCol="0">
            <a:spAutoFit/>
          </a:bodyPr>
          <a:lstStyle/>
          <a:p>
            <a:r>
              <a:rPr lang="en-GB" sz="1300" i="1" dirty="0">
                <a:latin typeface="Times New Roman" panose="02020603050405020304" pitchFamily="18" charset="0"/>
                <a:cs typeface="Times New Roman" panose="02020603050405020304" pitchFamily="18" charset="0"/>
              </a:rPr>
              <a:t>1m</a:t>
            </a:r>
          </a:p>
        </p:txBody>
      </p:sp>
      <p:sp>
        <p:nvSpPr>
          <p:cNvPr id="19" name="TextBox 18"/>
          <p:cNvSpPr txBox="1"/>
          <p:nvPr/>
        </p:nvSpPr>
        <p:spPr>
          <a:xfrm>
            <a:off x="851532" y="1438598"/>
            <a:ext cx="801299" cy="323165"/>
          </a:xfrm>
          <a:prstGeom prst="rect">
            <a:avLst/>
          </a:prstGeom>
          <a:noFill/>
        </p:spPr>
        <p:txBody>
          <a:bodyPr wrap="square" rtlCol="0">
            <a:spAutoFit/>
          </a:bodyPr>
          <a:lstStyle/>
          <a:p>
            <a:pPr algn="ctr"/>
            <a:r>
              <a:rPr lang="en-GB" sz="1500" i="1" dirty="0">
                <a:latin typeface="Times New Roman" panose="02020603050405020304" pitchFamily="18" charset="0"/>
                <a:cs typeface="Times New Roman" panose="02020603050405020304" pitchFamily="18" charset="0"/>
              </a:rPr>
              <a:t>2kN</a:t>
            </a:r>
          </a:p>
        </p:txBody>
      </p:sp>
      <p:cxnSp>
        <p:nvCxnSpPr>
          <p:cNvPr id="21" name="Straight Arrow Connector 20"/>
          <p:cNvCxnSpPr/>
          <p:nvPr/>
        </p:nvCxnSpPr>
        <p:spPr>
          <a:xfrm>
            <a:off x="2914650" y="2340244"/>
            <a:ext cx="533400" cy="0"/>
          </a:xfrm>
          <a:prstGeom prst="straightConnector1">
            <a:avLst/>
          </a:prstGeom>
          <a:ln w="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99010" y="2305006"/>
            <a:ext cx="419099" cy="292388"/>
          </a:xfrm>
          <a:prstGeom prst="rect">
            <a:avLst/>
          </a:prstGeom>
          <a:noFill/>
        </p:spPr>
        <p:txBody>
          <a:bodyPr wrap="square" rtlCol="0">
            <a:spAutoFit/>
          </a:bodyPr>
          <a:lstStyle/>
          <a:p>
            <a:r>
              <a:rPr lang="en-GB" sz="1300" i="1" dirty="0">
                <a:latin typeface="Times New Roman" panose="02020603050405020304" pitchFamily="18" charset="0"/>
                <a:cs typeface="Times New Roman" panose="02020603050405020304" pitchFamily="18" charset="0"/>
              </a:rPr>
              <a:t>1m</a:t>
            </a:r>
          </a:p>
        </p:txBody>
      </p:sp>
    </p:spTree>
    <p:extLst>
      <p:ext uri="{BB962C8B-B14F-4D97-AF65-F5344CB8AC3E}">
        <p14:creationId xmlns:p14="http://schemas.microsoft.com/office/powerpoint/2010/main" val="3152535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5 continued</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36</a:t>
            </a:fld>
            <a:endParaRPr lang="en-US" dirty="0"/>
          </a:p>
        </p:txBody>
      </p:sp>
      <p:cxnSp>
        <p:nvCxnSpPr>
          <p:cNvPr id="5" name="Straight Connector 4"/>
          <p:cNvCxnSpPr/>
          <p:nvPr/>
        </p:nvCxnSpPr>
        <p:spPr>
          <a:xfrm>
            <a:off x="1252181" y="1542887"/>
            <a:ext cx="22098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752850" y="1240476"/>
            <a:ext cx="45719" cy="607211"/>
          </a:xfrm>
          <a:prstGeom prst="rect">
            <a:avLst/>
          </a:prstGeom>
          <a:pattFill prst="wdDnDiag">
            <a:fgClr>
              <a:schemeClr val="accent5">
                <a:lumMod val="75000"/>
              </a:schemeClr>
            </a:fgClr>
            <a:bgClr>
              <a:schemeClr val="bg1"/>
            </a:bgClr>
          </a:patt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785580" y="1241095"/>
            <a:ext cx="1651581" cy="259992"/>
          </a:xfrm>
          <a:prstGeom prst="rect">
            <a:avLst/>
          </a:prstGeom>
          <a:blipFill dpi="0" rotWithShape="1">
            <a:blip r:embed="rId2"/>
            <a:srcRect/>
            <a:tile tx="0" ty="0" sx="5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a:off x="1252181" y="1065310"/>
            <a:ext cx="0" cy="477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238250" y="1701825"/>
            <a:ext cx="533400" cy="0"/>
          </a:xfrm>
          <a:prstGeom prst="straightConnector1">
            <a:avLst/>
          </a:prstGeom>
          <a:ln w="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773170" y="1701825"/>
            <a:ext cx="1139959" cy="0"/>
          </a:xfrm>
          <a:prstGeom prst="straightConnector1">
            <a:avLst/>
          </a:prstGeom>
          <a:ln w="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13213" y="936296"/>
            <a:ext cx="801299" cy="323165"/>
          </a:xfrm>
          <a:prstGeom prst="rect">
            <a:avLst/>
          </a:prstGeom>
          <a:noFill/>
        </p:spPr>
        <p:txBody>
          <a:bodyPr wrap="square" rtlCol="0">
            <a:spAutoFit/>
          </a:bodyPr>
          <a:lstStyle/>
          <a:p>
            <a:r>
              <a:rPr lang="en-GB" sz="1500" i="1" dirty="0">
                <a:latin typeface="Times New Roman" panose="02020603050405020304" pitchFamily="18" charset="0"/>
                <a:cs typeface="Times New Roman" panose="02020603050405020304" pitchFamily="18" charset="0"/>
              </a:rPr>
              <a:t>4kN/m</a:t>
            </a:r>
          </a:p>
        </p:txBody>
      </p:sp>
      <p:sp>
        <p:nvSpPr>
          <p:cNvPr id="12" name="TextBox 11"/>
          <p:cNvSpPr txBox="1"/>
          <p:nvPr/>
        </p:nvSpPr>
        <p:spPr>
          <a:xfrm>
            <a:off x="2052281" y="1666587"/>
            <a:ext cx="523394" cy="292388"/>
          </a:xfrm>
          <a:prstGeom prst="rect">
            <a:avLst/>
          </a:prstGeom>
          <a:noFill/>
        </p:spPr>
        <p:txBody>
          <a:bodyPr wrap="square" rtlCol="0">
            <a:spAutoFit/>
          </a:bodyPr>
          <a:lstStyle/>
          <a:p>
            <a:r>
              <a:rPr lang="en-GB" sz="1300" i="1" dirty="0">
                <a:latin typeface="Times New Roman" panose="02020603050405020304" pitchFamily="18" charset="0"/>
                <a:cs typeface="Times New Roman" panose="02020603050405020304" pitchFamily="18" charset="0"/>
              </a:rPr>
              <a:t>2m</a:t>
            </a:r>
          </a:p>
        </p:txBody>
      </p:sp>
      <p:sp>
        <p:nvSpPr>
          <p:cNvPr id="13" name="TextBox 12"/>
          <p:cNvSpPr txBox="1"/>
          <p:nvPr/>
        </p:nvSpPr>
        <p:spPr>
          <a:xfrm>
            <a:off x="1336541" y="1666587"/>
            <a:ext cx="419099" cy="292388"/>
          </a:xfrm>
          <a:prstGeom prst="rect">
            <a:avLst/>
          </a:prstGeom>
          <a:noFill/>
        </p:spPr>
        <p:txBody>
          <a:bodyPr wrap="square" rtlCol="0">
            <a:spAutoFit/>
          </a:bodyPr>
          <a:lstStyle/>
          <a:p>
            <a:r>
              <a:rPr lang="en-GB" sz="1300" i="1" dirty="0">
                <a:latin typeface="Times New Roman" panose="02020603050405020304" pitchFamily="18" charset="0"/>
                <a:cs typeface="Times New Roman" panose="02020603050405020304" pitchFamily="18" charset="0"/>
              </a:rPr>
              <a:t>1m</a:t>
            </a:r>
          </a:p>
        </p:txBody>
      </p:sp>
      <p:sp>
        <p:nvSpPr>
          <p:cNvPr id="14" name="TextBox 13"/>
          <p:cNvSpPr txBox="1"/>
          <p:nvPr/>
        </p:nvSpPr>
        <p:spPr>
          <a:xfrm>
            <a:off x="851532" y="800179"/>
            <a:ext cx="801299" cy="323165"/>
          </a:xfrm>
          <a:prstGeom prst="rect">
            <a:avLst/>
          </a:prstGeom>
          <a:noFill/>
        </p:spPr>
        <p:txBody>
          <a:bodyPr wrap="square" rtlCol="0">
            <a:spAutoFit/>
          </a:bodyPr>
          <a:lstStyle/>
          <a:p>
            <a:pPr algn="ctr"/>
            <a:r>
              <a:rPr lang="en-GB" sz="1500" i="1" dirty="0">
                <a:latin typeface="Times New Roman" panose="02020603050405020304" pitchFamily="18" charset="0"/>
                <a:cs typeface="Times New Roman" panose="02020603050405020304" pitchFamily="18" charset="0"/>
              </a:rPr>
              <a:t>2kN</a:t>
            </a:r>
          </a:p>
        </p:txBody>
      </p:sp>
      <p:sp>
        <p:nvSpPr>
          <p:cNvPr id="17" name="Rectangle 16"/>
          <p:cNvSpPr/>
          <p:nvPr/>
        </p:nvSpPr>
        <p:spPr>
          <a:xfrm flipV="1">
            <a:off x="2928581" y="1589691"/>
            <a:ext cx="508581" cy="267143"/>
          </a:xfrm>
          <a:prstGeom prst="rect">
            <a:avLst/>
          </a:prstGeom>
          <a:blipFill dpi="0" rotWithShape="1">
            <a:blip r:embed="rId2"/>
            <a:srcRect/>
            <a:tile tx="0" ty="0" sx="5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862949" y="1790249"/>
            <a:ext cx="801299" cy="323165"/>
          </a:xfrm>
          <a:prstGeom prst="rect">
            <a:avLst/>
          </a:prstGeom>
          <a:noFill/>
        </p:spPr>
        <p:txBody>
          <a:bodyPr wrap="square" rtlCol="0">
            <a:spAutoFit/>
          </a:bodyPr>
          <a:lstStyle/>
          <a:p>
            <a:r>
              <a:rPr lang="en-GB" sz="1500" i="1" dirty="0">
                <a:latin typeface="Times New Roman" panose="02020603050405020304" pitchFamily="18" charset="0"/>
                <a:cs typeface="Times New Roman" panose="02020603050405020304" pitchFamily="18" charset="0"/>
              </a:rPr>
              <a:t>4kN/m</a:t>
            </a:r>
          </a:p>
        </p:txBody>
      </p:sp>
      <p:sp>
        <p:nvSpPr>
          <p:cNvPr id="19" name="Curved Right Arrow 18"/>
          <p:cNvSpPr/>
          <p:nvPr/>
        </p:nvSpPr>
        <p:spPr>
          <a:xfrm rot="9352514">
            <a:off x="3514480" y="1336060"/>
            <a:ext cx="168855" cy="376238"/>
          </a:xfrm>
          <a:prstGeom prst="curvedRightArrow">
            <a:avLst>
              <a:gd name="adj1" fmla="val 6452"/>
              <a:gd name="adj2" fmla="val 56097"/>
              <a:gd name="adj3" fmla="val 52516"/>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Box 19"/>
          <p:cNvSpPr txBox="1"/>
          <p:nvPr/>
        </p:nvSpPr>
        <p:spPr>
          <a:xfrm>
            <a:off x="3353333" y="1098025"/>
            <a:ext cx="381000" cy="323165"/>
          </a:xfrm>
          <a:prstGeom prst="rect">
            <a:avLst/>
          </a:prstGeom>
          <a:noFill/>
        </p:spPr>
        <p:txBody>
          <a:bodyPr wrap="square" rtlCol="0">
            <a:spAutoFit/>
          </a:bodyPr>
          <a:lstStyle/>
          <a:p>
            <a:r>
              <a:rPr lang="en-GB" sz="1500" i="1" dirty="0">
                <a:latin typeface="Times New Roman" panose="02020603050405020304" pitchFamily="18" charset="0"/>
                <a:cs typeface="Times New Roman" panose="02020603050405020304" pitchFamily="18" charset="0"/>
              </a:rPr>
              <a:t>M</a:t>
            </a:r>
            <a:endParaRPr lang="en-GB" sz="1500" i="1" baseline="-25000" dirty="0">
              <a:latin typeface="Times New Roman" panose="02020603050405020304" pitchFamily="18" charset="0"/>
              <a:cs typeface="Times New Roman" panose="02020603050405020304" pitchFamily="18" charset="0"/>
            </a:endParaRPr>
          </a:p>
        </p:txBody>
      </p:sp>
      <p:graphicFrame>
        <p:nvGraphicFramePr>
          <p:cNvPr id="21" name="Object 2"/>
          <p:cNvGraphicFramePr>
            <a:graphicFrameLocks noChangeAspect="1"/>
          </p:cNvGraphicFramePr>
          <p:nvPr>
            <p:extLst>
              <p:ext uri="{D42A27DB-BD31-4B8C-83A1-F6EECF244321}">
                <p14:modId xmlns:p14="http://schemas.microsoft.com/office/powerpoint/2010/main" val="2261338160"/>
              </p:ext>
            </p:extLst>
          </p:nvPr>
        </p:nvGraphicFramePr>
        <p:xfrm>
          <a:off x="293688" y="2111375"/>
          <a:ext cx="2925762" cy="206918"/>
        </p:xfrm>
        <a:graphic>
          <a:graphicData uri="http://schemas.openxmlformats.org/presentationml/2006/ole">
            <mc:AlternateContent xmlns:mc="http://schemas.openxmlformats.org/markup-compatibility/2006">
              <mc:Choice xmlns:v="urn:schemas-microsoft-com:vml" Requires="v">
                <p:oleObj name="Equation" r:id="rId3" imgW="2997000" imgH="215640" progId="Equation.3">
                  <p:embed/>
                </p:oleObj>
              </mc:Choice>
              <mc:Fallback>
                <p:oleObj name="Equation" r:id="rId3" imgW="2997000" imgH="215640" progId="Equation.3">
                  <p:embed/>
                  <p:pic>
                    <p:nvPicPr>
                      <p:cNvPr id="46082" name="Object 2"/>
                      <p:cNvPicPr>
                        <a:picLocks noChangeAspect="1" noChangeArrowheads="1"/>
                      </p:cNvPicPr>
                      <p:nvPr/>
                    </p:nvPicPr>
                    <p:blipFill>
                      <a:blip r:embed="rId4"/>
                      <a:srcRect/>
                      <a:stretch>
                        <a:fillRect/>
                      </a:stretch>
                    </p:blipFill>
                    <p:spPr bwMode="auto">
                      <a:xfrm>
                        <a:off x="293688" y="2111375"/>
                        <a:ext cx="2925762" cy="206918"/>
                      </a:xfrm>
                      <a:prstGeom prst="rect">
                        <a:avLst/>
                      </a:prstGeom>
                      <a:noFill/>
                      <a:ln w="3175">
                        <a:solidFill>
                          <a:schemeClr val="tx1"/>
                        </a:solidFill>
                        <a:miter lim="800000"/>
                        <a:headEnd/>
                        <a:tailEnd/>
                      </a:ln>
                    </p:spPr>
                  </p:pic>
                </p:oleObj>
              </mc:Fallback>
            </mc:AlternateContent>
          </a:graphicData>
        </a:graphic>
      </p:graphicFrame>
      <p:graphicFrame>
        <p:nvGraphicFramePr>
          <p:cNvPr id="22" name="Object 2"/>
          <p:cNvGraphicFramePr>
            <a:graphicFrameLocks noChangeAspect="1"/>
          </p:cNvGraphicFramePr>
          <p:nvPr>
            <p:extLst>
              <p:ext uri="{D42A27DB-BD31-4B8C-83A1-F6EECF244321}">
                <p14:modId xmlns:p14="http://schemas.microsoft.com/office/powerpoint/2010/main" val="1395423303"/>
              </p:ext>
            </p:extLst>
          </p:nvPr>
        </p:nvGraphicFramePr>
        <p:xfrm>
          <a:off x="293688" y="2339975"/>
          <a:ext cx="3504881" cy="573689"/>
        </p:xfrm>
        <a:graphic>
          <a:graphicData uri="http://schemas.openxmlformats.org/presentationml/2006/ole">
            <mc:AlternateContent xmlns:mc="http://schemas.openxmlformats.org/markup-compatibility/2006">
              <mc:Choice xmlns:v="urn:schemas-microsoft-com:vml" Requires="v">
                <p:oleObj name="Equation" r:id="rId5" imgW="3657600" imgH="609480" progId="Equation.3">
                  <p:embed/>
                </p:oleObj>
              </mc:Choice>
              <mc:Fallback>
                <p:oleObj name="Equation" r:id="rId5" imgW="3657600" imgH="609480" progId="Equation.3">
                  <p:embed/>
                  <p:pic>
                    <p:nvPicPr>
                      <p:cNvPr id="21" name="Object 2"/>
                      <p:cNvPicPr>
                        <a:picLocks noChangeAspect="1" noChangeArrowheads="1"/>
                      </p:cNvPicPr>
                      <p:nvPr/>
                    </p:nvPicPr>
                    <p:blipFill>
                      <a:blip r:embed="rId6"/>
                      <a:srcRect/>
                      <a:stretch>
                        <a:fillRect/>
                      </a:stretch>
                    </p:blipFill>
                    <p:spPr bwMode="auto">
                      <a:xfrm>
                        <a:off x="293688" y="2339975"/>
                        <a:ext cx="3504881" cy="573689"/>
                      </a:xfrm>
                      <a:prstGeom prst="rect">
                        <a:avLst/>
                      </a:prstGeom>
                      <a:noFill/>
                      <a:ln w="317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338235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5 continued</a:t>
            </a:r>
          </a:p>
        </p:txBody>
      </p:sp>
      <p:sp>
        <p:nvSpPr>
          <p:cNvPr id="3" name="Content Placeholder 2"/>
          <p:cNvSpPr>
            <a:spLocks noGrp="1"/>
          </p:cNvSpPr>
          <p:nvPr>
            <p:ph idx="1"/>
          </p:nvPr>
        </p:nvSpPr>
        <p:spPr>
          <a:xfrm>
            <a:off x="315685" y="1577976"/>
            <a:ext cx="3962400" cy="304800"/>
          </a:xfrm>
        </p:spPr>
        <p:txBody>
          <a:bodyPr>
            <a:normAutofit lnSpcReduction="10000"/>
          </a:bodyPr>
          <a:lstStyle/>
          <a:p>
            <a:r>
              <a:rPr lang="en-GB" dirty="0"/>
              <a:t>Applying the boundary conditions;</a:t>
            </a:r>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37</a:t>
            </a:fld>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2184346139"/>
              </p:ext>
            </p:extLst>
          </p:nvPr>
        </p:nvGraphicFramePr>
        <p:xfrm>
          <a:off x="400051" y="968375"/>
          <a:ext cx="3048000" cy="552612"/>
        </p:xfrm>
        <a:graphic>
          <a:graphicData uri="http://schemas.openxmlformats.org/presentationml/2006/ole">
            <mc:AlternateContent xmlns:mc="http://schemas.openxmlformats.org/markup-compatibility/2006">
              <mc:Choice xmlns:v="urn:schemas-microsoft-com:vml" Requires="v">
                <p:oleObj name="Equation" r:id="rId2" imgW="3301920" imgH="609480" progId="Equation.3">
                  <p:embed/>
                </p:oleObj>
              </mc:Choice>
              <mc:Fallback>
                <p:oleObj name="Equation" r:id="rId2" imgW="3301920" imgH="609480" progId="Equation.3">
                  <p:embed/>
                  <p:pic>
                    <p:nvPicPr>
                      <p:cNvPr id="22" name="Object 2"/>
                      <p:cNvPicPr>
                        <a:picLocks noChangeAspect="1" noChangeArrowheads="1"/>
                      </p:cNvPicPr>
                      <p:nvPr/>
                    </p:nvPicPr>
                    <p:blipFill>
                      <a:blip r:embed="rId3"/>
                      <a:srcRect/>
                      <a:stretch>
                        <a:fillRect/>
                      </a:stretch>
                    </p:blipFill>
                    <p:spPr bwMode="auto">
                      <a:xfrm>
                        <a:off x="400051" y="968375"/>
                        <a:ext cx="3048000" cy="552612"/>
                      </a:xfrm>
                      <a:prstGeom prst="rect">
                        <a:avLst/>
                      </a:prstGeom>
                      <a:noFill/>
                      <a:ln w="3175">
                        <a:solidFill>
                          <a:schemeClr val="tx1"/>
                        </a:solidFill>
                        <a:miter lim="800000"/>
                        <a:headEnd/>
                        <a:tailEnd/>
                      </a:ln>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3260495192"/>
              </p:ext>
            </p:extLst>
          </p:nvPr>
        </p:nvGraphicFramePr>
        <p:xfrm>
          <a:off x="400050" y="1835426"/>
          <a:ext cx="1863725" cy="277812"/>
        </p:xfrm>
        <a:graphic>
          <a:graphicData uri="http://schemas.openxmlformats.org/presentationml/2006/ole">
            <mc:AlternateContent xmlns:mc="http://schemas.openxmlformats.org/markup-compatibility/2006">
              <mc:Choice xmlns:v="urn:schemas-microsoft-com:vml" Requires="v">
                <p:oleObj name="Equation" r:id="rId4" imgW="2019240" imgH="304560" progId="Equation.3">
                  <p:embed/>
                </p:oleObj>
              </mc:Choice>
              <mc:Fallback>
                <p:oleObj name="Equation" r:id="rId4" imgW="2019240" imgH="304560" progId="Equation.3">
                  <p:embed/>
                  <p:pic>
                    <p:nvPicPr>
                      <p:cNvPr id="5" name="Object 2"/>
                      <p:cNvPicPr>
                        <a:picLocks noChangeAspect="1" noChangeArrowheads="1"/>
                      </p:cNvPicPr>
                      <p:nvPr/>
                    </p:nvPicPr>
                    <p:blipFill>
                      <a:blip r:embed="rId5"/>
                      <a:srcRect/>
                      <a:stretch>
                        <a:fillRect/>
                      </a:stretch>
                    </p:blipFill>
                    <p:spPr bwMode="auto">
                      <a:xfrm>
                        <a:off x="400050" y="1835426"/>
                        <a:ext cx="1863725" cy="277812"/>
                      </a:xfrm>
                      <a:prstGeom prst="rect">
                        <a:avLst/>
                      </a:prstGeom>
                      <a:noFill/>
                      <a:ln w="3175">
                        <a:solidFill>
                          <a:schemeClr val="tx1"/>
                        </a:solidFill>
                        <a:miter lim="800000"/>
                        <a:headEnd/>
                        <a:tailEnd/>
                      </a:ln>
                    </p:spPr>
                  </p:pic>
                </p:oleObj>
              </mc:Fallback>
            </mc:AlternateContent>
          </a:graphicData>
        </a:graphic>
      </p:graphicFrame>
      <p:sp>
        <p:nvSpPr>
          <p:cNvPr id="7" name="Content Placeholder 2"/>
          <p:cNvSpPr txBox="1">
            <a:spLocks/>
          </p:cNvSpPr>
          <p:nvPr/>
        </p:nvSpPr>
        <p:spPr>
          <a:xfrm>
            <a:off x="323849" y="2156557"/>
            <a:ext cx="3962400" cy="304800"/>
          </a:xfrm>
          <a:prstGeom prst="rect">
            <a:avLst/>
          </a:prstGeom>
        </p:spPr>
        <p:txBody>
          <a:bodyPr vert="horz" lIns="91440" tIns="45720" rIns="91440" bIns="45720" rtlCol="0" anchor="t">
            <a:normAutofit lnSpcReduction="10000"/>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n-GB" dirty="0"/>
              <a:t>Unknowns are found as;</a:t>
            </a:r>
          </a:p>
          <a:p>
            <a:endParaRPr lang="en-GB" dirty="0"/>
          </a:p>
        </p:txBody>
      </p:sp>
      <p:graphicFrame>
        <p:nvGraphicFramePr>
          <p:cNvPr id="8" name="Object 2"/>
          <p:cNvGraphicFramePr>
            <a:graphicFrameLocks noChangeAspect="1"/>
          </p:cNvGraphicFramePr>
          <p:nvPr>
            <p:extLst>
              <p:ext uri="{D42A27DB-BD31-4B8C-83A1-F6EECF244321}">
                <p14:modId xmlns:p14="http://schemas.microsoft.com/office/powerpoint/2010/main" val="4206896094"/>
              </p:ext>
            </p:extLst>
          </p:nvPr>
        </p:nvGraphicFramePr>
        <p:xfrm>
          <a:off x="411163" y="2371725"/>
          <a:ext cx="657225" cy="417513"/>
        </p:xfrm>
        <a:graphic>
          <a:graphicData uri="http://schemas.openxmlformats.org/presentationml/2006/ole">
            <mc:AlternateContent xmlns:mc="http://schemas.openxmlformats.org/markup-compatibility/2006">
              <mc:Choice xmlns:v="urn:schemas-microsoft-com:vml" Requires="v">
                <p:oleObj name="Equation" r:id="rId6" imgW="711000" imgH="457200" progId="Equation.3">
                  <p:embed/>
                </p:oleObj>
              </mc:Choice>
              <mc:Fallback>
                <p:oleObj name="Equation" r:id="rId6" imgW="711000" imgH="457200" progId="Equation.3">
                  <p:embed/>
                  <p:pic>
                    <p:nvPicPr>
                      <p:cNvPr id="6" name="Object 2"/>
                      <p:cNvPicPr>
                        <a:picLocks noChangeAspect="1" noChangeArrowheads="1"/>
                      </p:cNvPicPr>
                      <p:nvPr/>
                    </p:nvPicPr>
                    <p:blipFill>
                      <a:blip r:embed="rId7"/>
                      <a:srcRect/>
                      <a:stretch>
                        <a:fillRect/>
                      </a:stretch>
                    </p:blipFill>
                    <p:spPr bwMode="auto">
                      <a:xfrm>
                        <a:off x="411163" y="2371725"/>
                        <a:ext cx="657225" cy="417513"/>
                      </a:xfrm>
                      <a:prstGeom prst="rect">
                        <a:avLst/>
                      </a:prstGeom>
                      <a:noFill/>
                      <a:ln w="317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282415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1</a:t>
            </a:r>
          </a:p>
        </p:txBody>
      </p:sp>
      <p:sp>
        <p:nvSpPr>
          <p:cNvPr id="3" name="Content Placeholder 2"/>
          <p:cNvSpPr>
            <a:spLocks noGrp="1"/>
          </p:cNvSpPr>
          <p:nvPr>
            <p:ph idx="1"/>
          </p:nvPr>
        </p:nvSpPr>
        <p:spPr>
          <a:xfrm>
            <a:off x="323850" y="968375"/>
            <a:ext cx="3886200" cy="2026669"/>
          </a:xfrm>
        </p:spPr>
        <p:txBody>
          <a:bodyPr>
            <a:normAutofit/>
          </a:bodyPr>
          <a:lstStyle/>
          <a:p>
            <a:r>
              <a:rPr lang="en-US" dirty="0"/>
              <a:t>Determine the deflection curve and the deflection of the free end of the cantilever beam carrying a point load using integration method. The cantilever has a doubly symmetrical cross section.</a:t>
            </a:r>
            <a:endParaRPr lang="en-GB" dirty="0"/>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pic>
        <p:nvPicPr>
          <p:cNvPr id="6" name="Picture 5"/>
          <p:cNvPicPr>
            <a:picLocks noChangeAspect="1"/>
          </p:cNvPicPr>
          <p:nvPr/>
        </p:nvPicPr>
        <p:blipFill>
          <a:blip r:embed="rId2"/>
          <a:stretch>
            <a:fillRect/>
          </a:stretch>
        </p:blipFill>
        <p:spPr>
          <a:xfrm>
            <a:off x="1085850" y="1830942"/>
            <a:ext cx="2525006" cy="1042433"/>
          </a:xfrm>
          <a:prstGeom prst="rect">
            <a:avLst/>
          </a:prstGeom>
        </p:spPr>
      </p:pic>
    </p:spTree>
    <p:extLst>
      <p:ext uri="{BB962C8B-B14F-4D97-AF65-F5344CB8AC3E}">
        <p14:creationId xmlns:p14="http://schemas.microsoft.com/office/powerpoint/2010/main" val="2333102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2</a:t>
            </a:r>
          </a:p>
        </p:txBody>
      </p:sp>
      <p:sp>
        <p:nvSpPr>
          <p:cNvPr id="3" name="Content Placeholder 2"/>
          <p:cNvSpPr>
            <a:spLocks noGrp="1"/>
          </p:cNvSpPr>
          <p:nvPr>
            <p:ph idx="1"/>
          </p:nvPr>
        </p:nvSpPr>
        <p:spPr>
          <a:xfrm>
            <a:off x="323850" y="968375"/>
            <a:ext cx="2209800" cy="2026669"/>
          </a:xfrm>
        </p:spPr>
        <p:txBody>
          <a:bodyPr/>
          <a:lstStyle/>
          <a:p>
            <a:r>
              <a:rPr lang="en-US" dirty="0"/>
              <a:t>Determine the deflection curve and the deflection of the free end of the cantilever beam carrying a uniformly distributed load using integration method. The cantilever has a doubly symmetrical cross section.</a:t>
            </a:r>
            <a:endParaRPr lang="en-GB" dirty="0"/>
          </a:p>
        </p:txBody>
      </p:sp>
      <p:pic>
        <p:nvPicPr>
          <p:cNvPr id="4" name="Picture 3"/>
          <p:cNvPicPr>
            <a:picLocks noChangeAspect="1"/>
          </p:cNvPicPr>
          <p:nvPr/>
        </p:nvPicPr>
        <p:blipFill>
          <a:blip r:embed="rId2" cstate="print"/>
          <a:stretch>
            <a:fillRect/>
          </a:stretch>
        </p:blipFill>
        <p:spPr>
          <a:xfrm>
            <a:off x="2457450" y="1044575"/>
            <a:ext cx="1780586" cy="1600200"/>
          </a:xfrm>
          <a:prstGeom prst="rect">
            <a:avLst/>
          </a:prstGeom>
        </p:spPr>
      </p:pic>
      <p:sp>
        <p:nvSpPr>
          <p:cNvPr id="5" name="Rectangle 4"/>
          <p:cNvSpPr/>
          <p:nvPr/>
        </p:nvSpPr>
        <p:spPr>
          <a:xfrm>
            <a:off x="3143250" y="2873375"/>
            <a:ext cx="11430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Answer: WL</a:t>
            </a:r>
            <a:r>
              <a:rPr lang="en-GB" sz="1000" baseline="30000" dirty="0">
                <a:latin typeface="Arial" panose="020B0604020202020204" pitchFamily="34" charset="0"/>
                <a:cs typeface="Arial" panose="020B0604020202020204" pitchFamily="34" charset="0"/>
              </a:rPr>
              <a:t>4</a:t>
            </a:r>
            <a:r>
              <a:rPr lang="en-GB" sz="1000" dirty="0">
                <a:latin typeface="Arial" panose="020B0604020202020204" pitchFamily="34" charset="0"/>
                <a:cs typeface="Arial" panose="020B0604020202020204" pitchFamily="34" charset="0"/>
              </a:rPr>
              <a:t>/8EI</a:t>
            </a:r>
          </a:p>
        </p:txBody>
      </p:sp>
      <p:sp>
        <p:nvSpPr>
          <p:cNvPr id="6" name="Slide Number Placeholder 5"/>
          <p:cNvSpPr>
            <a:spLocks noGrp="1"/>
          </p:cNvSpPr>
          <p:nvPr>
            <p:ph type="sldNum" sz="quarter" idx="12"/>
          </p:nvPr>
        </p:nvSpPr>
        <p:spPr/>
        <p:txBody>
          <a:bodyPr/>
          <a:lstStyle/>
          <a:p>
            <a:fld id="{6D22F896-40B5-4ADD-8801-0D06FADFA095}" type="slidenum">
              <a:rPr lang="en-US" smtClean="0"/>
              <a:pPr/>
              <a:t>39</a:t>
            </a:fld>
            <a:endParaRPr lang="en-US" dirty="0"/>
          </a:p>
        </p:txBody>
      </p:sp>
    </p:spTree>
    <p:extLst>
      <p:ext uri="{BB962C8B-B14F-4D97-AF65-F5344CB8AC3E}">
        <p14:creationId xmlns:p14="http://schemas.microsoft.com/office/powerpoint/2010/main" val="58451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Topics </a:t>
            </a:r>
          </a:p>
        </p:txBody>
      </p:sp>
      <p:sp>
        <p:nvSpPr>
          <p:cNvPr id="7" name="Content Placeholder 6"/>
          <p:cNvSpPr>
            <a:spLocks noGrp="1"/>
          </p:cNvSpPr>
          <p:nvPr>
            <p:ph idx="1"/>
          </p:nvPr>
        </p:nvSpPr>
        <p:spPr/>
        <p:txBody>
          <a:bodyPr/>
          <a:lstStyle/>
          <a:p>
            <a:r>
              <a:rPr lang="en-GB" dirty="0"/>
              <a:t>Direct integration method to obtain slope and deflection of beams</a:t>
            </a:r>
          </a:p>
          <a:p>
            <a:pPr marL="0" indent="0">
              <a:buNone/>
            </a:pPr>
            <a:endParaRPr lang="en-GB" dirty="0"/>
          </a:p>
          <a:p>
            <a:r>
              <a:rPr lang="en-GB" dirty="0"/>
              <a:t>Macaulay’s bracket method (singularity functions) to obtain slope and deflection of beams</a:t>
            </a:r>
          </a:p>
        </p:txBody>
      </p:sp>
      <p:sp>
        <p:nvSpPr>
          <p:cNvPr id="2" name="Slide Number Placeholder 1"/>
          <p:cNvSpPr>
            <a:spLocks noGrp="1"/>
          </p:cNvSpPr>
          <p:nvPr>
            <p:ph type="sldNum" sz="quarter" idx="12"/>
          </p:nvPr>
        </p:nvSpPr>
        <p:spPr/>
        <p:txBody>
          <a:bodyPr/>
          <a:lstStyle/>
          <a:p>
            <a:fld id="{6D22F896-40B5-4ADD-8801-0D06FADFA095}" type="slidenum">
              <a:rPr lang="en-US" smtClean="0"/>
              <a:pPr/>
              <a:t>4</a:t>
            </a:fld>
            <a:endParaRPr lang="en-US" dirty="0"/>
          </a:p>
        </p:txBody>
      </p:sp>
    </p:spTree>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3</a:t>
            </a:r>
          </a:p>
        </p:txBody>
      </p:sp>
      <p:sp>
        <p:nvSpPr>
          <p:cNvPr id="8" name="Content Placeholder 7"/>
          <p:cNvSpPr>
            <a:spLocks noGrp="1"/>
          </p:cNvSpPr>
          <p:nvPr>
            <p:ph idx="1"/>
          </p:nvPr>
        </p:nvSpPr>
        <p:spPr>
          <a:xfrm>
            <a:off x="247650" y="968375"/>
            <a:ext cx="4114800" cy="2026669"/>
          </a:xfrm>
        </p:spPr>
        <p:txBody>
          <a:bodyPr>
            <a:normAutofit/>
          </a:bodyPr>
          <a:lstStyle/>
          <a:p>
            <a:r>
              <a:rPr lang="en-US" dirty="0"/>
              <a:t>A uniform beam is simply supported over a span of 6 m. It carries a </a:t>
            </a:r>
            <a:r>
              <a:rPr lang="en-US" dirty="0" err="1"/>
              <a:t>trapezoidally</a:t>
            </a:r>
            <a:r>
              <a:rPr lang="en-US" dirty="0"/>
              <a:t> distributed load with intensity varying from 30kN/m at the left-hand support to 90kN/m at the right-hand support. Considering The second moment of area of the cross section of the beam is 120×10</a:t>
            </a:r>
            <a:r>
              <a:rPr lang="en-US" baseline="30000" dirty="0"/>
              <a:t>6</a:t>
            </a:r>
            <a:r>
              <a:rPr lang="en-US" dirty="0"/>
              <a:t>mm</a:t>
            </a:r>
            <a:r>
              <a:rPr lang="en-US" baseline="30000" dirty="0"/>
              <a:t>4</a:t>
            </a:r>
            <a:r>
              <a:rPr lang="en-US" dirty="0"/>
              <a:t> and Young’s modulus E=206,000N/mm</a:t>
            </a:r>
            <a:r>
              <a:rPr lang="en-US" baseline="30000" dirty="0"/>
              <a:t>2</a:t>
            </a:r>
            <a:r>
              <a:rPr lang="en-US" dirty="0"/>
              <a:t> and using direct integration method</a:t>
            </a:r>
            <a:r>
              <a:rPr lang="en-GB" dirty="0"/>
              <a:t>:</a:t>
            </a:r>
            <a:endParaRPr lang="en-US" dirty="0"/>
          </a:p>
          <a:p>
            <a:pPr lvl="1"/>
            <a:r>
              <a:rPr lang="en-US" dirty="0"/>
              <a:t>Find the equation of the deflection curve</a:t>
            </a:r>
          </a:p>
          <a:p>
            <a:pPr lvl="1"/>
            <a:r>
              <a:rPr lang="en-US" dirty="0"/>
              <a:t>Find the deflection at the mid-span point </a:t>
            </a:r>
          </a:p>
        </p:txBody>
      </p:sp>
      <p:sp>
        <p:nvSpPr>
          <p:cNvPr id="9" name="Rectangle 8"/>
          <p:cNvSpPr/>
          <p:nvPr/>
        </p:nvSpPr>
        <p:spPr>
          <a:xfrm>
            <a:off x="3143250" y="2873375"/>
            <a:ext cx="11430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Answer: 41 mm</a:t>
            </a:r>
          </a:p>
        </p:txBody>
      </p:sp>
      <p:sp>
        <p:nvSpPr>
          <p:cNvPr id="3" name="Slide Number Placeholder 2"/>
          <p:cNvSpPr>
            <a:spLocks noGrp="1"/>
          </p:cNvSpPr>
          <p:nvPr>
            <p:ph type="sldNum" sz="quarter" idx="12"/>
          </p:nvPr>
        </p:nvSpPr>
        <p:spPr/>
        <p:txBody>
          <a:bodyPr/>
          <a:lstStyle/>
          <a:p>
            <a:fld id="{6D22F896-40B5-4ADD-8801-0D06FADFA095}" type="slidenum">
              <a:rPr lang="en-US" smtClean="0"/>
              <a:pPr/>
              <a:t>40</a:t>
            </a:fld>
            <a:endParaRPr lang="en-US" dirty="0"/>
          </a:p>
        </p:txBody>
      </p:sp>
    </p:spTree>
    <p:extLst>
      <p:ext uri="{BB962C8B-B14F-4D97-AF65-F5344CB8AC3E}">
        <p14:creationId xmlns:p14="http://schemas.microsoft.com/office/powerpoint/2010/main" val="4200429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4</a:t>
            </a:r>
          </a:p>
        </p:txBody>
      </p:sp>
      <p:sp>
        <p:nvSpPr>
          <p:cNvPr id="3" name="Content Placeholder 2"/>
          <p:cNvSpPr>
            <a:spLocks noGrp="1"/>
          </p:cNvSpPr>
          <p:nvPr>
            <p:ph idx="1"/>
          </p:nvPr>
        </p:nvSpPr>
        <p:spPr>
          <a:xfrm>
            <a:off x="323850" y="968375"/>
            <a:ext cx="4038600" cy="2026669"/>
          </a:xfrm>
        </p:spPr>
        <p:txBody>
          <a:bodyPr/>
          <a:lstStyle/>
          <a:p>
            <a:r>
              <a:rPr lang="en-US" dirty="0"/>
              <a:t>Determine the position and magnitude of the maximum deflection of the simply supported beam in terms of its flexural rigidity </a:t>
            </a:r>
            <a:r>
              <a:rPr lang="en-US" i="1" dirty="0"/>
              <a:t>EI</a:t>
            </a:r>
            <a:r>
              <a:rPr lang="en-US" dirty="0"/>
              <a:t>.</a:t>
            </a:r>
            <a:endParaRPr lang="en-GB" dirty="0"/>
          </a:p>
        </p:txBody>
      </p:sp>
      <p:pic>
        <p:nvPicPr>
          <p:cNvPr id="4" name="Picture 3"/>
          <p:cNvPicPr>
            <a:picLocks noChangeAspect="1"/>
          </p:cNvPicPr>
          <p:nvPr/>
        </p:nvPicPr>
        <p:blipFill>
          <a:blip r:embed="rId2" cstate="print"/>
          <a:stretch>
            <a:fillRect/>
          </a:stretch>
        </p:blipFill>
        <p:spPr>
          <a:xfrm>
            <a:off x="1009650" y="1654175"/>
            <a:ext cx="2581081" cy="1148026"/>
          </a:xfrm>
          <a:prstGeom prst="rect">
            <a:avLst/>
          </a:prstGeom>
        </p:spPr>
      </p:pic>
      <p:sp>
        <p:nvSpPr>
          <p:cNvPr id="5" name="Rectangle 4"/>
          <p:cNvSpPr/>
          <p:nvPr/>
        </p:nvSpPr>
        <p:spPr>
          <a:xfrm>
            <a:off x="2228850" y="2873375"/>
            <a:ext cx="20574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Answer: 38.8/EI at 2.9m from left</a:t>
            </a:r>
          </a:p>
        </p:txBody>
      </p:sp>
      <p:sp>
        <p:nvSpPr>
          <p:cNvPr id="6" name="Slide Number Placeholder 5"/>
          <p:cNvSpPr>
            <a:spLocks noGrp="1"/>
          </p:cNvSpPr>
          <p:nvPr>
            <p:ph type="sldNum" sz="quarter" idx="12"/>
          </p:nvPr>
        </p:nvSpPr>
        <p:spPr/>
        <p:txBody>
          <a:bodyPr/>
          <a:lstStyle/>
          <a:p>
            <a:fld id="{6D22F896-40B5-4ADD-8801-0D06FADFA095}" type="slidenum">
              <a:rPr lang="en-US" smtClean="0"/>
              <a:pPr/>
              <a:t>41</a:t>
            </a:fld>
            <a:endParaRPr lang="en-US" dirty="0"/>
          </a:p>
        </p:txBody>
      </p:sp>
    </p:spTree>
    <p:extLst>
      <p:ext uri="{BB962C8B-B14F-4D97-AF65-F5344CB8AC3E}">
        <p14:creationId xmlns:p14="http://schemas.microsoft.com/office/powerpoint/2010/main" val="678653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5</a:t>
            </a:r>
          </a:p>
        </p:txBody>
      </p:sp>
      <p:sp>
        <p:nvSpPr>
          <p:cNvPr id="3" name="Content Placeholder 2"/>
          <p:cNvSpPr>
            <a:spLocks noGrp="1"/>
          </p:cNvSpPr>
          <p:nvPr>
            <p:ph idx="1"/>
          </p:nvPr>
        </p:nvSpPr>
        <p:spPr/>
        <p:txBody>
          <a:bodyPr/>
          <a:lstStyle/>
          <a:p>
            <a:r>
              <a:rPr lang="en-GB" dirty="0"/>
              <a:t>A cantilever of length </a:t>
            </a:r>
            <a:r>
              <a:rPr lang="en-GB" i="1" dirty="0"/>
              <a:t>L</a:t>
            </a:r>
            <a:r>
              <a:rPr lang="en-GB" dirty="0"/>
              <a:t> and having a flexural rigidity </a:t>
            </a:r>
            <a:r>
              <a:rPr lang="en-GB" i="1" dirty="0"/>
              <a:t>EI</a:t>
            </a:r>
            <a:r>
              <a:rPr lang="en-GB" dirty="0"/>
              <a:t> carries a distributed load that varies in intensity from </a:t>
            </a:r>
            <a:r>
              <a:rPr lang="en-GB" i="1" dirty="0"/>
              <a:t>w</a:t>
            </a:r>
            <a:r>
              <a:rPr lang="en-GB" dirty="0"/>
              <a:t>/unit length at the built-in end to zero at the free end. Find the deflection of the free end.</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42</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7054374"/>
              </p:ext>
            </p:extLst>
          </p:nvPr>
        </p:nvGraphicFramePr>
        <p:xfrm>
          <a:off x="211016" y="864345"/>
          <a:ext cx="4267200" cy="1932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350083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pic>
        <p:nvPicPr>
          <p:cNvPr id="5" name="Content Placeholder 4"/>
          <p:cNvPicPr>
            <a:picLocks noGrp="1" noChangeAspect="1"/>
          </p:cNvPicPr>
          <p:nvPr>
            <p:ph idx="1"/>
          </p:nvPr>
        </p:nvPicPr>
        <p:blipFill>
          <a:blip r:embed="rId2"/>
          <a:stretch>
            <a:fillRect/>
          </a:stretch>
        </p:blipFill>
        <p:spPr>
          <a:xfrm>
            <a:off x="368700" y="850375"/>
            <a:ext cx="1819644" cy="1094630"/>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6" name="Picture 5"/>
          <p:cNvPicPr>
            <a:picLocks noChangeAspect="1"/>
          </p:cNvPicPr>
          <p:nvPr/>
        </p:nvPicPr>
        <p:blipFill>
          <a:blip r:embed="rId3"/>
          <a:stretch>
            <a:fillRect/>
          </a:stretch>
        </p:blipFill>
        <p:spPr>
          <a:xfrm>
            <a:off x="2076450" y="1501775"/>
            <a:ext cx="2165665" cy="1620819"/>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306080" y="2014619"/>
            <a:ext cx="1687931" cy="1107975"/>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2461160" y="587375"/>
            <a:ext cx="1694800" cy="1105034"/>
          </a:xfrm>
          <a:prstGeom prst="rect">
            <a:avLst/>
          </a:prstGeom>
          <a:ln>
            <a:solidFill>
              <a:schemeClr val="tx1"/>
            </a:solidFill>
          </a:ln>
        </p:spPr>
      </p:pic>
    </p:spTree>
    <p:extLst>
      <p:ext uri="{BB962C8B-B14F-4D97-AF65-F5344CB8AC3E}">
        <p14:creationId xmlns:p14="http://schemas.microsoft.com/office/powerpoint/2010/main" val="203223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pic>
        <p:nvPicPr>
          <p:cNvPr id="5" name="Content Placeholder 4"/>
          <p:cNvPicPr>
            <a:picLocks noGrp="1" noChangeAspect="1"/>
          </p:cNvPicPr>
          <p:nvPr>
            <p:ph idx="1"/>
          </p:nvPr>
        </p:nvPicPr>
        <p:blipFill>
          <a:blip r:embed="rId2"/>
          <a:stretch>
            <a:fillRect/>
          </a:stretch>
        </p:blipFill>
        <p:spPr>
          <a:xfrm>
            <a:off x="2204681" y="1577975"/>
            <a:ext cx="2044291" cy="1534820"/>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6" name="Picture 5"/>
          <p:cNvPicPr>
            <a:picLocks noChangeAspect="1"/>
          </p:cNvPicPr>
          <p:nvPr/>
        </p:nvPicPr>
        <p:blipFill>
          <a:blip r:embed="rId3"/>
          <a:stretch>
            <a:fillRect/>
          </a:stretch>
        </p:blipFill>
        <p:spPr>
          <a:xfrm>
            <a:off x="323850" y="864101"/>
            <a:ext cx="1981200" cy="1487453"/>
          </a:xfrm>
          <a:prstGeom prst="rect">
            <a:avLst/>
          </a:prstGeom>
        </p:spPr>
      </p:pic>
    </p:spTree>
    <p:extLst>
      <p:ext uri="{BB962C8B-B14F-4D97-AF65-F5344CB8AC3E}">
        <p14:creationId xmlns:p14="http://schemas.microsoft.com/office/powerpoint/2010/main" val="116526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 dirty="0"/>
              <a:t>Deflection </a:t>
            </a:r>
            <a:r>
              <a:rPr spc="30" dirty="0"/>
              <a:t>and</a:t>
            </a:r>
            <a:r>
              <a:rPr spc="170" dirty="0"/>
              <a:t> </a:t>
            </a:r>
            <a:r>
              <a:rPr spc="15" dirty="0"/>
              <a:t>Slope</a:t>
            </a:r>
            <a:r>
              <a:rPr lang="en-GB" spc="15" dirty="0"/>
              <a:t> of Beams</a:t>
            </a:r>
            <a:endParaRPr spc="15" dirty="0"/>
          </a:p>
        </p:txBody>
      </p:sp>
      <p:sp>
        <p:nvSpPr>
          <p:cNvPr id="11" name="object 11"/>
          <p:cNvSpPr/>
          <p:nvPr/>
        </p:nvSpPr>
        <p:spPr>
          <a:xfrm>
            <a:off x="797382" y="864345"/>
            <a:ext cx="3019603" cy="1393801"/>
          </a:xfrm>
          <a:prstGeom prst="rect">
            <a:avLst/>
          </a:prstGeom>
          <a:blipFill>
            <a:blip r:embed="rId2" cstate="print"/>
            <a:stretch>
              <a:fillRect/>
            </a:stretch>
          </a:blipFill>
        </p:spPr>
        <p:txBody>
          <a:bodyPr wrap="square" lIns="0" tIns="0" rIns="0" bIns="0" rtlCol="0"/>
          <a:lstStyle/>
          <a:p>
            <a:endParaRPr/>
          </a:p>
        </p:txBody>
      </p:sp>
      <p:sp>
        <p:nvSpPr>
          <p:cNvPr id="12" name="object 12"/>
          <p:cNvSpPr txBox="1"/>
          <p:nvPr/>
        </p:nvSpPr>
        <p:spPr>
          <a:xfrm>
            <a:off x="476250" y="2336254"/>
            <a:ext cx="3825240" cy="384721"/>
          </a:xfrm>
          <a:prstGeom prst="rect">
            <a:avLst/>
          </a:prstGeom>
        </p:spPr>
        <p:txBody>
          <a:bodyPr vert="horz" wrap="square" lIns="0" tIns="0" rIns="0" bIns="0" rtlCol="0">
            <a:spAutoFit/>
          </a:bodyPr>
          <a:lstStyle/>
          <a:p>
            <a:pPr marL="12700" marR="5080">
              <a:lnSpc>
                <a:spcPts val="950"/>
              </a:lnSpc>
            </a:pPr>
            <a:r>
              <a:rPr sz="800" dirty="0">
                <a:latin typeface="Arial"/>
                <a:cs typeface="Arial"/>
              </a:rPr>
              <a:t>The </a:t>
            </a:r>
            <a:r>
              <a:rPr sz="800" spc="-5" dirty="0">
                <a:latin typeface="Arial"/>
                <a:cs typeface="Arial"/>
              </a:rPr>
              <a:t>deflection </a:t>
            </a:r>
            <a:r>
              <a:rPr sz="800" i="1" spc="-15" dirty="0">
                <a:latin typeface="Times New Roman" panose="02020603050405020304" pitchFamily="18" charset="0"/>
                <a:cs typeface="Times New Roman" panose="02020603050405020304" pitchFamily="18" charset="0"/>
              </a:rPr>
              <a:t>v</a:t>
            </a:r>
            <a:r>
              <a:rPr sz="800" spc="25" dirty="0">
                <a:latin typeface="Times New Roman" panose="02020603050405020304" pitchFamily="18" charset="0"/>
                <a:cs typeface="Times New Roman" panose="02020603050405020304" pitchFamily="18" charset="0"/>
              </a:rPr>
              <a:t>(</a:t>
            </a:r>
            <a:r>
              <a:rPr sz="800" i="1" spc="25" dirty="0">
                <a:latin typeface="Times New Roman" panose="02020603050405020304" pitchFamily="18" charset="0"/>
                <a:cs typeface="Times New Roman" panose="02020603050405020304" pitchFamily="18" charset="0"/>
              </a:rPr>
              <a:t>x</a:t>
            </a:r>
            <a:r>
              <a:rPr sz="800" spc="60" dirty="0">
                <a:latin typeface="Times New Roman" panose="02020603050405020304" pitchFamily="18" charset="0"/>
                <a:cs typeface="Times New Roman" panose="02020603050405020304" pitchFamily="18" charset="0"/>
              </a:rPr>
              <a:t>)</a:t>
            </a:r>
            <a:r>
              <a:rPr sz="800" spc="60" dirty="0">
                <a:latin typeface="Arial"/>
                <a:cs typeface="Arial"/>
              </a:rPr>
              <a:t> </a:t>
            </a:r>
            <a:r>
              <a:rPr sz="800" spc="-30" dirty="0">
                <a:latin typeface="Arial"/>
                <a:cs typeface="Arial"/>
              </a:rPr>
              <a:t>is </a:t>
            </a:r>
            <a:r>
              <a:rPr sz="800" dirty="0">
                <a:latin typeface="Arial"/>
                <a:cs typeface="Arial"/>
              </a:rPr>
              <a:t>the </a:t>
            </a:r>
            <a:r>
              <a:rPr sz="800" spc="-25" dirty="0">
                <a:latin typeface="Arial"/>
                <a:cs typeface="Arial"/>
              </a:rPr>
              <a:t>transverse </a:t>
            </a:r>
            <a:r>
              <a:rPr sz="800" spc="-15" dirty="0">
                <a:latin typeface="Arial"/>
                <a:cs typeface="Arial"/>
              </a:rPr>
              <a:t>displacement </a:t>
            </a:r>
            <a:r>
              <a:rPr sz="800" spc="5" dirty="0">
                <a:latin typeface="Arial"/>
                <a:cs typeface="Arial"/>
              </a:rPr>
              <a:t>of </a:t>
            </a:r>
            <a:r>
              <a:rPr sz="800" spc="-20" dirty="0">
                <a:latin typeface="Arial"/>
                <a:cs typeface="Arial"/>
              </a:rPr>
              <a:t>any </a:t>
            </a:r>
            <a:r>
              <a:rPr sz="800" spc="15" dirty="0">
                <a:latin typeface="Arial"/>
                <a:cs typeface="Arial"/>
              </a:rPr>
              <a:t>point </a:t>
            </a:r>
            <a:r>
              <a:rPr sz="800" i="1" spc="-15" dirty="0">
                <a:latin typeface="Times New Roman" panose="02020603050405020304" pitchFamily="18" charset="0"/>
                <a:cs typeface="Times New Roman" panose="02020603050405020304" pitchFamily="18" charset="0"/>
              </a:rPr>
              <a:t>x </a:t>
            </a:r>
            <a:r>
              <a:rPr sz="800" spc="5" dirty="0">
                <a:latin typeface="Arial"/>
                <a:cs typeface="Arial"/>
              </a:rPr>
              <a:t>of </a:t>
            </a:r>
            <a:r>
              <a:rPr sz="800" dirty="0">
                <a:latin typeface="Arial"/>
                <a:cs typeface="Arial"/>
              </a:rPr>
              <a:t>the </a:t>
            </a:r>
            <a:r>
              <a:rPr sz="800" spc="-25" dirty="0">
                <a:latin typeface="Arial"/>
                <a:cs typeface="Arial"/>
              </a:rPr>
              <a:t>beam </a:t>
            </a:r>
            <a:r>
              <a:rPr sz="800" spc="-10" dirty="0">
                <a:latin typeface="Arial"/>
                <a:cs typeface="Arial"/>
              </a:rPr>
              <a:t>while  </a:t>
            </a:r>
            <a:r>
              <a:rPr sz="800" dirty="0">
                <a:latin typeface="Arial"/>
                <a:cs typeface="Arial"/>
              </a:rPr>
              <a:t>the </a:t>
            </a:r>
            <a:r>
              <a:rPr sz="800" spc="-30" dirty="0">
                <a:latin typeface="Arial"/>
                <a:cs typeface="Arial"/>
              </a:rPr>
              <a:t>slope </a:t>
            </a:r>
            <a:r>
              <a:rPr sz="800" i="1" spc="-75" dirty="0">
                <a:latin typeface="Times New Roman" panose="02020603050405020304" pitchFamily="18" charset="0"/>
                <a:cs typeface="Times New Roman" panose="02020603050405020304" pitchFamily="18" charset="0"/>
              </a:rPr>
              <a:t>θ</a:t>
            </a:r>
            <a:r>
              <a:rPr sz="800" spc="25" dirty="0">
                <a:latin typeface="Times New Roman" panose="02020603050405020304" pitchFamily="18" charset="0"/>
                <a:cs typeface="Times New Roman" panose="02020603050405020304" pitchFamily="18" charset="0"/>
              </a:rPr>
              <a:t>(</a:t>
            </a:r>
            <a:r>
              <a:rPr sz="800" i="1" spc="25" dirty="0">
                <a:latin typeface="Times New Roman" panose="02020603050405020304" pitchFamily="18" charset="0"/>
                <a:cs typeface="Times New Roman" panose="02020603050405020304" pitchFamily="18" charset="0"/>
              </a:rPr>
              <a:t>x</a:t>
            </a:r>
            <a:r>
              <a:rPr sz="800" spc="60" dirty="0">
                <a:latin typeface="Times New Roman" panose="02020603050405020304" pitchFamily="18" charset="0"/>
                <a:cs typeface="Times New Roman" panose="02020603050405020304" pitchFamily="18" charset="0"/>
              </a:rPr>
              <a:t>)</a:t>
            </a:r>
            <a:r>
              <a:rPr sz="800" spc="60" dirty="0">
                <a:latin typeface="Arial"/>
                <a:cs typeface="Arial"/>
              </a:rPr>
              <a:t> </a:t>
            </a:r>
            <a:r>
              <a:rPr sz="800" spc="-30" dirty="0">
                <a:latin typeface="Arial"/>
                <a:cs typeface="Arial"/>
              </a:rPr>
              <a:t>is </a:t>
            </a:r>
            <a:r>
              <a:rPr sz="800" dirty="0">
                <a:latin typeface="Arial"/>
                <a:cs typeface="Arial"/>
              </a:rPr>
              <a:t>the </a:t>
            </a:r>
            <a:r>
              <a:rPr sz="800" spc="-20" dirty="0">
                <a:latin typeface="Arial"/>
                <a:cs typeface="Arial"/>
              </a:rPr>
              <a:t>beam’s</a:t>
            </a:r>
            <a:r>
              <a:rPr sz="800" spc="155" dirty="0">
                <a:latin typeface="Arial"/>
                <a:cs typeface="Arial"/>
              </a:rPr>
              <a:t> </a:t>
            </a:r>
            <a:r>
              <a:rPr sz="800" spc="15" dirty="0">
                <a:latin typeface="Arial"/>
                <a:cs typeface="Arial"/>
              </a:rPr>
              <a:t>rotation.</a:t>
            </a:r>
            <a:r>
              <a:rPr lang="en-GB" sz="800" spc="15" dirty="0">
                <a:latin typeface="Arial"/>
                <a:cs typeface="Arial"/>
              </a:rPr>
              <a:t> For small displacement/rotation problems, it can safely be assumed that:</a:t>
            </a:r>
            <a:endParaRPr sz="800" dirty="0">
              <a:latin typeface="Arial"/>
              <a:cs typeface="Arial"/>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687994764"/>
              </p:ext>
            </p:extLst>
          </p:nvPr>
        </p:nvGraphicFramePr>
        <p:xfrm>
          <a:off x="1543050" y="2763838"/>
          <a:ext cx="992188" cy="304800"/>
        </p:xfrm>
        <a:graphic>
          <a:graphicData uri="http://schemas.openxmlformats.org/presentationml/2006/ole">
            <mc:AlternateContent xmlns:mc="http://schemas.openxmlformats.org/markup-compatibility/2006">
              <mc:Choice xmlns:v="urn:schemas-microsoft-com:vml" Requires="v">
                <p:oleObj name="Equation" r:id="rId3" imgW="1282700" imgH="393700" progId="Equation.3">
                  <p:embed/>
                </p:oleObj>
              </mc:Choice>
              <mc:Fallback>
                <p:oleObj name="Equation" r:id="rId3" imgW="1282700" imgH="393700" progId="Equation.3">
                  <p:embed/>
                  <p:pic>
                    <p:nvPicPr>
                      <p:cNvPr id="0" name="Picture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2763838"/>
                        <a:ext cx="99218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D22F896-40B5-4ADD-8801-0D06FADFA095}" type="slidenum">
              <a:rPr lang="en-US" smtClean="0"/>
              <a:pPr/>
              <a:t>8</a:t>
            </a:fld>
            <a:endParaRPr lang="en-US" dirty="0"/>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0" dirty="0"/>
              <a:t>Integration</a:t>
            </a:r>
            <a:r>
              <a:rPr spc="45" dirty="0"/>
              <a:t> </a:t>
            </a:r>
            <a:r>
              <a:rPr spc="15" dirty="0"/>
              <a:t>Method</a:t>
            </a:r>
          </a:p>
        </p:txBody>
      </p:sp>
      <p:sp>
        <p:nvSpPr>
          <p:cNvPr id="30" name="Text Placeholder 29"/>
          <p:cNvSpPr>
            <a:spLocks noGrp="1"/>
          </p:cNvSpPr>
          <p:nvPr>
            <p:ph idx="1"/>
          </p:nvPr>
        </p:nvSpPr>
        <p:spPr/>
        <p:txBody>
          <a:bodyPr/>
          <a:lstStyle/>
          <a:p>
            <a:pPr marL="171450" indent="-171450">
              <a:buFont typeface="Arial" panose="020B0604020202020204" pitchFamily="34" charset="0"/>
              <a:buChar char="•"/>
            </a:pPr>
            <a:r>
              <a:rPr lang="en-GB" dirty="0"/>
              <a:t>Euler-Bernoulli beam curvature;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Integrate once;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Integrate twice;</a:t>
            </a:r>
          </a:p>
        </p:txBody>
      </p:sp>
      <p:graphicFrame>
        <p:nvGraphicFramePr>
          <p:cNvPr id="28" name="Object 27"/>
          <p:cNvGraphicFramePr>
            <a:graphicFrameLocks noChangeAspect="1"/>
          </p:cNvGraphicFramePr>
          <p:nvPr>
            <p:extLst>
              <p:ext uri="{D42A27DB-BD31-4B8C-83A1-F6EECF244321}">
                <p14:modId xmlns:p14="http://schemas.microsoft.com/office/powerpoint/2010/main" val="2195277677"/>
              </p:ext>
            </p:extLst>
          </p:nvPr>
        </p:nvGraphicFramePr>
        <p:xfrm>
          <a:off x="1009650" y="1247775"/>
          <a:ext cx="1066800" cy="354013"/>
        </p:xfrm>
        <a:graphic>
          <a:graphicData uri="http://schemas.openxmlformats.org/presentationml/2006/ole">
            <mc:AlternateContent xmlns:mc="http://schemas.openxmlformats.org/markup-compatibility/2006">
              <mc:Choice xmlns:v="urn:schemas-microsoft-com:vml" Requires="v">
                <p:oleObj name="Equation" r:id="rId3" imgW="1384300" imgH="457200" progId="Equation.3">
                  <p:embed/>
                </p:oleObj>
              </mc:Choice>
              <mc:Fallback>
                <p:oleObj name="Equation" r:id="rId3" imgW="1384300" imgH="457200" progId="Equation.3">
                  <p:embed/>
                  <p:pic>
                    <p:nvPicPr>
                      <p:cNvPr id="0" name="Picture 2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50" y="1247775"/>
                        <a:ext cx="1066800" cy="3540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43641537"/>
              </p:ext>
            </p:extLst>
          </p:nvPr>
        </p:nvGraphicFramePr>
        <p:xfrm>
          <a:off x="1009650" y="2030413"/>
          <a:ext cx="1350963" cy="334962"/>
        </p:xfrm>
        <a:graphic>
          <a:graphicData uri="http://schemas.openxmlformats.org/presentationml/2006/ole">
            <mc:AlternateContent xmlns:mc="http://schemas.openxmlformats.org/markup-compatibility/2006">
              <mc:Choice xmlns:v="urn:schemas-microsoft-com:vml" Requires="v">
                <p:oleObj name="Equation" r:id="rId5" imgW="1752600" imgH="431800" progId="Equation.3">
                  <p:embed/>
                </p:oleObj>
              </mc:Choice>
              <mc:Fallback>
                <p:oleObj name="Equation" r:id="rId5" imgW="1752600" imgH="431800" progId="Equation.3">
                  <p:embed/>
                  <p:pic>
                    <p:nvPicPr>
                      <p:cNvPr id="0" name="Picture 2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650" y="2030413"/>
                        <a:ext cx="1350963" cy="3349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798036464"/>
              </p:ext>
            </p:extLst>
          </p:nvPr>
        </p:nvGraphicFramePr>
        <p:xfrm>
          <a:off x="1009650" y="2762250"/>
          <a:ext cx="1427163" cy="334963"/>
        </p:xfrm>
        <a:graphic>
          <a:graphicData uri="http://schemas.openxmlformats.org/presentationml/2006/ole">
            <mc:AlternateContent xmlns:mc="http://schemas.openxmlformats.org/markup-compatibility/2006">
              <mc:Choice xmlns:v="urn:schemas-microsoft-com:vml" Requires="v">
                <p:oleObj name="Equation" r:id="rId7" imgW="1854200" imgH="431800" progId="Equation.3">
                  <p:embed/>
                </p:oleObj>
              </mc:Choice>
              <mc:Fallback>
                <p:oleObj name="Equation" r:id="rId7" imgW="1854200" imgH="431800" progId="Equation.3">
                  <p:embed/>
                  <p:pic>
                    <p:nvPicPr>
                      <p:cNvPr id="0" name="Picture 2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9650" y="2762250"/>
                        <a:ext cx="1427163" cy="3349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p:cNvGrpSpPr/>
          <p:nvPr/>
        </p:nvGrpSpPr>
        <p:grpSpPr>
          <a:xfrm>
            <a:off x="2686050" y="892175"/>
            <a:ext cx="1614487" cy="2180540"/>
            <a:chOff x="2722911" y="892175"/>
            <a:chExt cx="1614487" cy="2180540"/>
          </a:xfrm>
        </p:grpSpPr>
        <p:pic>
          <p:nvPicPr>
            <p:cNvPr id="3" name="Picture 2"/>
            <p:cNvPicPr>
              <a:picLocks noChangeAspect="1"/>
            </p:cNvPicPr>
            <p:nvPr/>
          </p:nvPicPr>
          <p:blipFill rotWithShape="1">
            <a:blip r:embed="rId9" cstate="print"/>
            <a:srcRect l="3539" t="14156" r="57531" b="5625"/>
            <a:stretch/>
          </p:blipFill>
          <p:spPr>
            <a:xfrm>
              <a:off x="2799111" y="892175"/>
              <a:ext cx="1410939" cy="2180540"/>
            </a:xfrm>
            <a:prstGeom prst="rect">
              <a:avLst/>
            </a:prstGeom>
            <a:ln w="3175">
              <a:solidFill>
                <a:schemeClr val="tx1"/>
              </a:solidFill>
            </a:ln>
          </p:spPr>
        </p:pic>
        <p:sp>
          <p:nvSpPr>
            <p:cNvPr id="4" name="Curved Right Arrow 3"/>
            <p:cNvSpPr/>
            <p:nvPr/>
          </p:nvSpPr>
          <p:spPr>
            <a:xfrm rot="9352514">
              <a:off x="4072695" y="1616207"/>
              <a:ext cx="168855" cy="376238"/>
            </a:xfrm>
            <a:prstGeom prst="curvedRightArrow">
              <a:avLst>
                <a:gd name="adj1" fmla="val 6452"/>
                <a:gd name="adj2" fmla="val 56097"/>
                <a:gd name="adj3" fmla="val 52516"/>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3956398" y="1447989"/>
              <a:ext cx="381000" cy="215444"/>
            </a:xfrm>
            <a:prstGeom prst="rect">
              <a:avLst/>
            </a:prstGeom>
            <a:noFill/>
          </p:spPr>
          <p:txBody>
            <a:bodyPr wrap="square" rtlCol="0">
              <a:spAutoFit/>
            </a:bodyPr>
            <a:lstStyle/>
            <a:p>
              <a:r>
                <a:rPr lang="en-GB" sz="800" i="1" dirty="0" err="1">
                  <a:latin typeface="Arial" panose="020B0604020202020204" pitchFamily="34" charset="0"/>
                  <a:cs typeface="Arial" panose="020B0604020202020204" pitchFamily="34" charset="0"/>
                </a:rPr>
                <a:t>M</a:t>
              </a:r>
              <a:r>
                <a:rPr lang="en-GB" sz="800" i="1" baseline="-25000" dirty="0" err="1">
                  <a:latin typeface="Arial" panose="020B0604020202020204" pitchFamily="34" charset="0"/>
                  <a:cs typeface="Arial" panose="020B0604020202020204" pitchFamily="34" charset="0"/>
                </a:rPr>
                <a:t>z</a:t>
              </a:r>
              <a:endParaRPr lang="en-GB" sz="800" i="1" baseline="-25000" dirty="0">
                <a:latin typeface="Arial" panose="020B0604020202020204" pitchFamily="34" charset="0"/>
                <a:cs typeface="Arial" panose="020B0604020202020204" pitchFamily="34" charset="0"/>
              </a:endParaRPr>
            </a:p>
          </p:txBody>
        </p:sp>
        <p:sp>
          <p:nvSpPr>
            <p:cNvPr id="12" name="Curved Right Arrow 11"/>
            <p:cNvSpPr/>
            <p:nvPr/>
          </p:nvSpPr>
          <p:spPr>
            <a:xfrm rot="12668355" flipH="1">
              <a:off x="2743042" y="1616207"/>
              <a:ext cx="167434" cy="376238"/>
            </a:xfrm>
            <a:prstGeom prst="curvedRightArrow">
              <a:avLst>
                <a:gd name="adj1" fmla="val 6452"/>
                <a:gd name="adj2" fmla="val 56097"/>
                <a:gd name="adj3" fmla="val 52516"/>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p:cNvSpPr txBox="1"/>
            <p:nvPr/>
          </p:nvSpPr>
          <p:spPr>
            <a:xfrm>
              <a:off x="2722911" y="1447989"/>
              <a:ext cx="381000" cy="215444"/>
            </a:xfrm>
            <a:prstGeom prst="rect">
              <a:avLst/>
            </a:prstGeom>
            <a:noFill/>
          </p:spPr>
          <p:txBody>
            <a:bodyPr wrap="square" rtlCol="0">
              <a:spAutoFit/>
            </a:bodyPr>
            <a:lstStyle/>
            <a:p>
              <a:r>
                <a:rPr lang="en-GB" sz="800" i="1" dirty="0" err="1">
                  <a:latin typeface="Arial" panose="020B0604020202020204" pitchFamily="34" charset="0"/>
                  <a:cs typeface="Arial" panose="020B0604020202020204" pitchFamily="34" charset="0"/>
                </a:rPr>
                <a:t>M</a:t>
              </a:r>
              <a:r>
                <a:rPr lang="en-GB" sz="800" i="1" baseline="-25000" dirty="0" err="1">
                  <a:latin typeface="Arial" panose="020B0604020202020204" pitchFamily="34" charset="0"/>
                  <a:cs typeface="Arial" panose="020B0604020202020204" pitchFamily="34" charset="0"/>
                </a:rPr>
                <a:t>z</a:t>
              </a:r>
              <a:endParaRPr lang="en-GB" sz="800" i="1" baseline="-25000" dirty="0">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6D22F896-40B5-4ADD-8801-0D06FADFA095}" type="slidenum">
              <a:rPr lang="en-US" smtClean="0"/>
              <a:pPr/>
              <a:t>9</a:t>
            </a:fld>
            <a:endParaRPr lang="en-US" dirty="0"/>
          </a:p>
        </p:txBody>
      </p:sp>
    </p:spTree>
  </p:cSld>
  <p:clrMapOvr>
    <a:masterClrMapping/>
  </p:clrMapOvr>
  <p:transition>
    <p:cu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2389</TotalTime>
  <Words>1470</Words>
  <Application>Microsoft Office PowerPoint</Application>
  <PresentationFormat>Custom</PresentationFormat>
  <Paragraphs>285</Paragraphs>
  <Slides>42</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Garamond</vt:lpstr>
      <vt:lpstr>Times New Roman</vt:lpstr>
      <vt:lpstr>Organic</vt:lpstr>
      <vt:lpstr>Equation</vt:lpstr>
      <vt:lpstr>Structural Design and Inspection-Deflection and Slope of Beams</vt:lpstr>
      <vt:lpstr>Suggested Readings</vt:lpstr>
      <vt:lpstr>Post your comments</vt:lpstr>
      <vt:lpstr>Topics </vt:lpstr>
      <vt:lpstr>Introduction</vt:lpstr>
      <vt:lpstr>Introduction </vt:lpstr>
      <vt:lpstr>Introduction </vt:lpstr>
      <vt:lpstr>Deflection and Slope of Beams</vt:lpstr>
      <vt:lpstr>Integration Method</vt:lpstr>
      <vt:lpstr>Reminder </vt:lpstr>
      <vt:lpstr>Integration Method:  Example 1</vt:lpstr>
      <vt:lpstr>Example 1 continued</vt:lpstr>
      <vt:lpstr>Example 1 continued</vt:lpstr>
      <vt:lpstr>Example 1 continued</vt:lpstr>
      <vt:lpstr>Example 1 continued</vt:lpstr>
      <vt:lpstr>Example 1 continued</vt:lpstr>
      <vt:lpstr>Example 1 continued</vt:lpstr>
      <vt:lpstr>Example 1 continued</vt:lpstr>
      <vt:lpstr>Example 1 continued</vt:lpstr>
      <vt:lpstr>Task 1</vt:lpstr>
      <vt:lpstr>Macaulay’s method</vt:lpstr>
      <vt:lpstr>Macaulay’s method and Singularity function</vt:lpstr>
      <vt:lpstr>Macaulay’s method: Example 2</vt:lpstr>
      <vt:lpstr>Example 2 continued</vt:lpstr>
      <vt:lpstr>Example 2 continued</vt:lpstr>
      <vt:lpstr>Example 2 continued</vt:lpstr>
      <vt:lpstr>Example 2 continued</vt:lpstr>
      <vt:lpstr>Example 2 continued</vt:lpstr>
      <vt:lpstr>Example 2 continued</vt:lpstr>
      <vt:lpstr>Example 3</vt:lpstr>
      <vt:lpstr>Example 3 continued</vt:lpstr>
      <vt:lpstr>Example 4</vt:lpstr>
      <vt:lpstr>Example 4 continued</vt:lpstr>
      <vt:lpstr>Example 4 continued</vt:lpstr>
      <vt:lpstr>Example 5 </vt:lpstr>
      <vt:lpstr>Example 5 continued</vt:lpstr>
      <vt:lpstr>Example 5 continued</vt:lpstr>
      <vt:lpstr>Tutorial 1</vt:lpstr>
      <vt:lpstr>Tutorial 2</vt:lpstr>
      <vt:lpstr>Tutorial 3</vt:lpstr>
      <vt:lpstr>Tutorial 4</vt:lpstr>
      <vt:lpstr>Tutorial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Design and Inspection - Beam Deflection and Slope</dc:title>
  <dc:creator>Rui Cardoso</dc:creator>
  <cp:lastModifiedBy>Mahdi Damghani</cp:lastModifiedBy>
  <cp:revision>166</cp:revision>
  <dcterms:created xsi:type="dcterms:W3CDTF">2016-07-14T08:35:22Z</dcterms:created>
  <dcterms:modified xsi:type="dcterms:W3CDTF">2022-09-26T07:10:31Z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2015-09-21T00:00:00Z</vt:filetime>
  </property>
  <property fmtid="{D5CDD505-2E9C-101B-9397-08002B2CF9AE}" pid="3" name="Creator">
    <vt:lpwstr>LaTeX with Beamer class version 3.26</vt:lpwstr>
  </property>
  <property fmtid="{D5CDD505-2E9C-101B-9397-08002B2CF9AE}" pid="4" name="LastSaved">
    <vt:filetime>2016-07-14T00:00:00Z</vt:filetime>
  </property>
</Properties>
</file>